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92d5715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92d5715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92d57159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92d57159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92d57159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92d57159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92d57159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92d57159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92d57159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92d57159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93cc36b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93cc36b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93cc36b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93cc36b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a42970fb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a42970fb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92d57159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92d57159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92d57159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92d57159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a42970fb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a42970fb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vectorstock.com/royalty-free-vector/agenda-list-concept-vector-13201810" TargetMode="External"/><Relationship Id="rId4" Type="http://schemas.openxmlformats.org/officeDocument/2006/relationships/hyperlink" Target="https://www.cleanpng.com/free/risk-management-plan.html" TargetMode="External"/><Relationship Id="rId5" Type="http://schemas.openxmlformats.org/officeDocument/2006/relationships/hyperlink" Target="https://imgbin.com/png/B8E5YPXT/computer-icons-customer-service-users-group-png" TargetMode="External"/><Relationship Id="rId6" Type="http://schemas.openxmlformats.org/officeDocument/2006/relationships/hyperlink" Target="https://www.linuxjournal.com/content/linux-vs-window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bbinav/CSE-6324-Team5/tree/master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Team 5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Team Members: Abbinav H. Burhanuddin C. Dhairya C. Ritesh M.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CSE 6324-001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and Users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7650" y="1931675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600">
                <a:solidFill>
                  <a:schemeClr val="dk2"/>
                </a:solidFill>
              </a:rPr>
              <a:t>Reach out to Shovon for available Smart Contracts</a:t>
            </a:r>
            <a:endParaRPr sz="16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Provided Team with Smart Contract Github Links</a:t>
            </a:r>
            <a:r>
              <a:rPr lang="en" sz="1500">
                <a:solidFill>
                  <a:schemeClr val="dk2"/>
                </a:solidFill>
              </a:rPr>
              <a:t>.</a:t>
            </a:r>
            <a:endParaRPr sz="15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Reached out to Shovon for validation of Gas Gauge results</a:t>
            </a:r>
            <a:endParaRPr sz="16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Shovon will look into Gas </a:t>
            </a:r>
            <a:r>
              <a:rPr lang="en" sz="1500">
                <a:solidFill>
                  <a:schemeClr val="dk2"/>
                </a:solidFill>
              </a:rPr>
              <a:t>Gauge.</a:t>
            </a:r>
            <a:endParaRPr sz="15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Reached out to Manticore’s Slack Channel for Assistance/Feedback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500">
                <a:solidFill>
                  <a:schemeClr val="dk2"/>
                </a:solidFill>
              </a:rPr>
              <a:t>Currently w</a:t>
            </a:r>
            <a:r>
              <a:rPr lang="en" sz="1500">
                <a:solidFill>
                  <a:schemeClr val="dk2"/>
                </a:solidFill>
              </a:rPr>
              <a:t>aiting for response from Manticore Team Members.</a:t>
            </a:r>
            <a:endParaRPr sz="15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650" y="910363"/>
            <a:ext cx="1937201" cy="13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8095075" y="578125"/>
            <a:ext cx="5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[4]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[1]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W. Zhang, S. Banescu, L. Pasos, S. Stewart and V. Ganesh, "MPro: Combining Static and Symbolic Analysis for Scalable Testing of Smart Contract," in 2019</a:t>
            </a:r>
            <a:br>
              <a:rPr lang="en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[2]</a:t>
            </a:r>
            <a:r>
              <a:rPr lang="en" u="sng">
                <a:solidFill>
                  <a:schemeClr val="dk2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https://www.vectorstock.com/royalty-free-vector/agenda-list-concept-vector-13201810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, Accessed 9/2022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[3] 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Risk Management Plan PNG and Risk Management Plan Transparent Clipart Free Download. - CleanPNG / KissPNG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, Accessed 09/2022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[4]</a:t>
            </a:r>
            <a:r>
              <a:rPr lang="en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Icons Customer Service Users' Group PNG, Clipart, Black, Black And White, Business, Circle, Company Free PNG Download (imgbin.com)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Accessed 9/2022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[5]https://twproject.com/blog/choose-project-management-software-mother-tongue,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Accessed 9/2022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[6]</a:t>
            </a:r>
            <a:r>
              <a:rPr lang="en" u="sng">
                <a:solidFill>
                  <a:schemeClr val="dk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 vs. Windows: What's the difference in 2022? | Linux Journal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Accessed 9/2022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[7]https://github.com/gasgauge/gasgauge.github.io, Accessed 9/2022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2499450" y="1879800"/>
            <a:ext cx="41451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Agenda</a:t>
            </a:r>
            <a:endParaRPr sz="25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Project Plan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Specification and Design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Code and Tests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Customers and Users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References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Q&amp;A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775" y="1704125"/>
            <a:ext cx="2101426" cy="22436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136175" y="1966625"/>
            <a:ext cx="37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[2]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191090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Features Plan</a:t>
            </a:r>
            <a:endParaRPr b="1" sz="1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Understand Gas Gauge and Manticore Tools’ Functionality.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Have Gas Gauge and Manticore Tools’ Compile and Running.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 Available Smart Contracts as Input for Gas Gauge and Manticore Tools’.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596113" y="1510700"/>
            <a:ext cx="6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[5]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126" y="916575"/>
            <a:ext cx="2251299" cy="149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853850"/>
            <a:ext cx="46089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Apps Differences</a:t>
            </a:r>
            <a:endParaRPr b="1" sz="1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MPro: Incorporates Static Analysis and Symbolic Execution. [1]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GasCore+: Incorporate Static Analysis, Dynamic Analysis and Symbolic Execution from Gas Gauge and Manticore.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8418150" y="3640625"/>
            <a:ext cx="5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[1]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350" y="1494451"/>
            <a:ext cx="3626400" cy="270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8083925" y="4541950"/>
            <a:ext cx="5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[1]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650" y="60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43100" y="1259350"/>
            <a:ext cx="5684700" cy="3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Top 5 Risks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Risk 1: No Extra Documentation for Gas Gauge and Manticore.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Risk 2: Gas Gauge running on Windows/Linux OS and Manticore running on Linux OS.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Risk 3: Finding Available/Compatible Smart Contracts.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Risk 4: Availability of Linux OS Device.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Risk 5: Team Member Scheduling Issues.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300" y="1536925"/>
            <a:ext cx="2607175" cy="26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8083925" y="4541950"/>
            <a:ext cx="5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[3]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70275" y="59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and Design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7650" y="1441200"/>
            <a:ext cx="7688700" cy="1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Features Implemented</a:t>
            </a:r>
            <a:endParaRPr b="1" sz="18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Windows Support for GasGauge</a:t>
            </a:r>
            <a:endParaRPr sz="15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Modified Linux Commands and utilized W</a:t>
            </a:r>
            <a:r>
              <a:rPr lang="en" sz="1400">
                <a:solidFill>
                  <a:schemeClr val="dk2"/>
                </a:solidFill>
              </a:rPr>
              <a:t>indows</a:t>
            </a:r>
            <a:r>
              <a:rPr lang="en" sz="1400">
                <a:solidFill>
                  <a:schemeClr val="dk2"/>
                </a:solidFill>
              </a:rPr>
              <a:t> libraries.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7650" y="2796300"/>
            <a:ext cx="7688700" cy="1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Future Features</a:t>
            </a:r>
            <a:endParaRPr b="1" sz="18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Manticore-Verify</a:t>
            </a:r>
            <a:endParaRPr sz="15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User Contracts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Stop Conditions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075" y="2900725"/>
            <a:ext cx="2396925" cy="16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6067575" y="4419000"/>
            <a:ext cx="5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[6]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and Design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6161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Input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4880479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Output</a:t>
            </a:r>
            <a:endParaRPr b="1" sz="1700">
              <a:solidFill>
                <a:schemeClr val="dk2"/>
              </a:solidFill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75" y="2622775"/>
            <a:ext cx="4589086" cy="14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475" y="2622775"/>
            <a:ext cx="4099375" cy="14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7650" y="685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Tests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247625" y="1292800"/>
            <a:ext cx="36099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Changes:</a:t>
            </a:r>
            <a:endParaRPr b="1" sz="18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Modifying Linux Libraries.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Modifying imports.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Modifying Linux commands to Windows.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Adding additional logic to help with Windows implementation.</a:t>
            </a:r>
            <a:endParaRPr sz="15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500">
                <a:solidFill>
                  <a:schemeClr val="dk2"/>
                </a:solidFill>
              </a:rPr>
              <a:t>Repository -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https://github.com/Abbinav/CSE-6324-Team5/tree/master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6125" y="1377698"/>
            <a:ext cx="5114000" cy="30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Tests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7650" y="1506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</a:rPr>
              <a:t>Changes:</a:t>
            </a:r>
            <a:endParaRPr b="1" sz="19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Changes to simple_int_overflow.sol(Smart Contract)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Changes to solc.py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Changes to types.py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3245500"/>
            <a:ext cx="7688700" cy="15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