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6" r:id="rId4"/>
    <p:sldId id="258" r:id="rId5"/>
    <p:sldId id="264" r:id="rId6"/>
    <p:sldId id="259" r:id="rId7"/>
    <p:sldId id="267" r:id="rId8"/>
    <p:sldId id="260" r:id="rId9"/>
    <p:sldId id="268" r:id="rId10"/>
    <p:sldId id="269" r:id="rId11"/>
    <p:sldId id="272" r:id="rId12"/>
    <p:sldId id="270" r:id="rId13"/>
    <p:sldId id="271" r:id="rId14"/>
    <p:sldId id="275" r:id="rId15"/>
    <p:sldId id="277" r:id="rId16"/>
    <p:sldId id="261" r:id="rId17"/>
    <p:sldId id="273" r:id="rId18"/>
    <p:sldId id="262" r:id="rId19"/>
    <p:sldId id="276" r:id="rId20"/>
    <p:sldId id="263"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42970-913E-6558-3F57-F564CDC7C21F}" v="224" dt="2023-10-24T15:45:18.103"/>
    <p1510:client id="{447BEEDA-1759-5D4C-AB28-6EB6976A635D}" v="1787" dt="2023-10-24T09:41:47.635"/>
    <p1510:client id="{9DF83A60-D325-41DF-9F18-1EA419FE3377}" v="996" dt="2023-10-24T18:06:30.340"/>
    <p1510:client id="{CD35877D-22D1-4D93-B266-BE3D9817F1DA}" v="121" dt="2023-10-24T18:12:47.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A4601F-18F8-498E-AFD8-DBA8B80331E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EE7878F-1CA6-4E72-A50D-407AAA53E81B}">
      <dgm:prSet/>
      <dgm:spPr/>
      <dgm:t>
        <a:bodyPr/>
        <a:lstStyle/>
        <a:p>
          <a:r>
            <a:rPr lang="en-US"/>
            <a:t>Dynamic analysis is the analysis of the properties of a running program[1].</a:t>
          </a:r>
        </a:p>
      </dgm:t>
    </dgm:pt>
    <dgm:pt modelId="{4BA4462F-056A-4E44-A13A-35198223AAEB}" type="parTrans" cxnId="{6ADEAC82-EB8D-4B82-91CC-5554D7254FE1}">
      <dgm:prSet/>
      <dgm:spPr/>
      <dgm:t>
        <a:bodyPr/>
        <a:lstStyle/>
        <a:p>
          <a:endParaRPr lang="en-US"/>
        </a:p>
      </dgm:t>
    </dgm:pt>
    <dgm:pt modelId="{E1526CA7-6539-43E1-A190-98A980D73410}" type="sibTrans" cxnId="{6ADEAC82-EB8D-4B82-91CC-5554D7254FE1}">
      <dgm:prSet/>
      <dgm:spPr/>
      <dgm:t>
        <a:bodyPr/>
        <a:lstStyle/>
        <a:p>
          <a:endParaRPr lang="en-US"/>
        </a:p>
      </dgm:t>
    </dgm:pt>
    <dgm:pt modelId="{255F4A00-BBE6-48DF-891D-F69D0C60E0D6}">
      <dgm:prSet/>
      <dgm:spPr/>
      <dgm:t>
        <a:bodyPr/>
        <a:lstStyle/>
        <a:p>
          <a:r>
            <a:rPr lang="en-US"/>
            <a:t>Deals with actual program execution</a:t>
          </a:r>
        </a:p>
      </dgm:t>
    </dgm:pt>
    <dgm:pt modelId="{432FD4A1-D00E-4ED0-8563-A599B0C246F5}" type="parTrans" cxnId="{E6F201FC-7D6D-4F77-8FEC-D6DE2ED78CFE}">
      <dgm:prSet/>
      <dgm:spPr/>
      <dgm:t>
        <a:bodyPr/>
        <a:lstStyle/>
        <a:p>
          <a:endParaRPr lang="en-US"/>
        </a:p>
      </dgm:t>
    </dgm:pt>
    <dgm:pt modelId="{5890076F-9793-4808-886D-7CC39C4FAE69}" type="sibTrans" cxnId="{E6F201FC-7D6D-4F77-8FEC-D6DE2ED78CFE}">
      <dgm:prSet/>
      <dgm:spPr/>
      <dgm:t>
        <a:bodyPr/>
        <a:lstStyle/>
        <a:p>
          <a:endParaRPr lang="en-US"/>
        </a:p>
      </dgm:t>
    </dgm:pt>
    <dgm:pt modelId="{B94B40F5-BEA0-4FD0-90EB-A61399257DFF}">
      <dgm:prSet/>
      <dgm:spPr/>
      <dgm:t>
        <a:bodyPr/>
        <a:lstStyle/>
        <a:p>
          <a:r>
            <a:rPr lang="en-US"/>
            <a:t>Perform precise security analysis</a:t>
          </a:r>
        </a:p>
      </dgm:t>
    </dgm:pt>
    <dgm:pt modelId="{418EE355-3947-49A1-B639-A6B0CC783755}" type="parTrans" cxnId="{7485DD5C-B4BD-46B7-8349-90B50B09F943}">
      <dgm:prSet/>
      <dgm:spPr/>
      <dgm:t>
        <a:bodyPr/>
        <a:lstStyle/>
        <a:p>
          <a:endParaRPr lang="en-US"/>
        </a:p>
      </dgm:t>
    </dgm:pt>
    <dgm:pt modelId="{40EB4B98-9BF7-435D-911B-E5FBDB49153A}" type="sibTrans" cxnId="{7485DD5C-B4BD-46B7-8349-90B50B09F943}">
      <dgm:prSet/>
      <dgm:spPr/>
      <dgm:t>
        <a:bodyPr/>
        <a:lstStyle/>
        <a:p>
          <a:endParaRPr lang="en-US"/>
        </a:p>
      </dgm:t>
    </dgm:pt>
    <dgm:pt modelId="{5A08B242-703E-48BD-AE72-92CDBBAA16A8}">
      <dgm:prSet/>
      <dgm:spPr/>
      <dgm:t>
        <a:bodyPr/>
        <a:lstStyle/>
        <a:p>
          <a:r>
            <a:rPr lang="en-US"/>
            <a:t>Considers single execution at a time</a:t>
          </a:r>
        </a:p>
      </dgm:t>
    </dgm:pt>
    <dgm:pt modelId="{27576BFA-1CEB-4556-B059-A6A21254529E}" type="parTrans" cxnId="{DCFB6180-6B4D-48A8-BDC8-0C98CDEF45A7}">
      <dgm:prSet/>
      <dgm:spPr/>
      <dgm:t>
        <a:bodyPr/>
        <a:lstStyle/>
        <a:p>
          <a:endParaRPr lang="en-US"/>
        </a:p>
      </dgm:t>
    </dgm:pt>
    <dgm:pt modelId="{B7933C71-3686-4B72-A2BD-D40FB1BB67F5}" type="sibTrans" cxnId="{DCFB6180-6B4D-48A8-BDC8-0C98CDEF45A7}">
      <dgm:prSet/>
      <dgm:spPr/>
      <dgm:t>
        <a:bodyPr/>
        <a:lstStyle/>
        <a:p>
          <a:endParaRPr lang="en-US"/>
        </a:p>
      </dgm:t>
    </dgm:pt>
    <dgm:pt modelId="{4FBAB903-EAB8-4701-974E-84E30781F359}" type="pres">
      <dgm:prSet presAssocID="{61A4601F-18F8-498E-AFD8-DBA8B80331E4}" presName="linear" presStyleCnt="0">
        <dgm:presLayoutVars>
          <dgm:animLvl val="lvl"/>
          <dgm:resizeHandles val="exact"/>
        </dgm:presLayoutVars>
      </dgm:prSet>
      <dgm:spPr/>
    </dgm:pt>
    <dgm:pt modelId="{6EAD5632-3004-4D32-B9C2-3BA5B3C4DED2}" type="pres">
      <dgm:prSet presAssocID="{DEE7878F-1CA6-4E72-A50D-407AAA53E81B}" presName="parentText" presStyleLbl="node1" presStyleIdx="0" presStyleCnt="4">
        <dgm:presLayoutVars>
          <dgm:chMax val="0"/>
          <dgm:bulletEnabled val="1"/>
        </dgm:presLayoutVars>
      </dgm:prSet>
      <dgm:spPr/>
    </dgm:pt>
    <dgm:pt modelId="{A4B59F1C-1BDF-474B-B580-D68F45911A28}" type="pres">
      <dgm:prSet presAssocID="{E1526CA7-6539-43E1-A190-98A980D73410}" presName="spacer" presStyleCnt="0"/>
      <dgm:spPr/>
    </dgm:pt>
    <dgm:pt modelId="{D9239CDF-E76B-4A1F-AB60-47B17FD37AA5}" type="pres">
      <dgm:prSet presAssocID="{255F4A00-BBE6-48DF-891D-F69D0C60E0D6}" presName="parentText" presStyleLbl="node1" presStyleIdx="1" presStyleCnt="4">
        <dgm:presLayoutVars>
          <dgm:chMax val="0"/>
          <dgm:bulletEnabled val="1"/>
        </dgm:presLayoutVars>
      </dgm:prSet>
      <dgm:spPr/>
    </dgm:pt>
    <dgm:pt modelId="{09B51915-1AD3-4CED-82EE-4DFC4A76E13D}" type="pres">
      <dgm:prSet presAssocID="{5890076F-9793-4808-886D-7CC39C4FAE69}" presName="spacer" presStyleCnt="0"/>
      <dgm:spPr/>
    </dgm:pt>
    <dgm:pt modelId="{F233830E-0DA8-43C0-A1B7-919F8B9B0728}" type="pres">
      <dgm:prSet presAssocID="{B94B40F5-BEA0-4FD0-90EB-A61399257DFF}" presName="parentText" presStyleLbl="node1" presStyleIdx="2" presStyleCnt="4">
        <dgm:presLayoutVars>
          <dgm:chMax val="0"/>
          <dgm:bulletEnabled val="1"/>
        </dgm:presLayoutVars>
      </dgm:prSet>
      <dgm:spPr/>
    </dgm:pt>
    <dgm:pt modelId="{1BB10525-5114-4E80-8004-BE52A3B8C791}" type="pres">
      <dgm:prSet presAssocID="{40EB4B98-9BF7-435D-911B-E5FBDB49153A}" presName="spacer" presStyleCnt="0"/>
      <dgm:spPr/>
    </dgm:pt>
    <dgm:pt modelId="{B8F25357-AF4E-4183-8D43-BC322A574B95}" type="pres">
      <dgm:prSet presAssocID="{5A08B242-703E-48BD-AE72-92CDBBAA16A8}" presName="parentText" presStyleLbl="node1" presStyleIdx="3" presStyleCnt="4">
        <dgm:presLayoutVars>
          <dgm:chMax val="0"/>
          <dgm:bulletEnabled val="1"/>
        </dgm:presLayoutVars>
      </dgm:prSet>
      <dgm:spPr/>
    </dgm:pt>
  </dgm:ptLst>
  <dgm:cxnLst>
    <dgm:cxn modelId="{7485DD5C-B4BD-46B7-8349-90B50B09F943}" srcId="{61A4601F-18F8-498E-AFD8-DBA8B80331E4}" destId="{B94B40F5-BEA0-4FD0-90EB-A61399257DFF}" srcOrd="2" destOrd="0" parTransId="{418EE355-3947-49A1-B639-A6B0CC783755}" sibTransId="{40EB4B98-9BF7-435D-911B-E5FBDB49153A}"/>
    <dgm:cxn modelId="{5CF52154-0F6D-4F7E-9A4D-8D84EF4BD416}" type="presOf" srcId="{255F4A00-BBE6-48DF-891D-F69D0C60E0D6}" destId="{D9239CDF-E76B-4A1F-AB60-47B17FD37AA5}" srcOrd="0" destOrd="0" presId="urn:microsoft.com/office/officeart/2005/8/layout/vList2"/>
    <dgm:cxn modelId="{B594DA7C-664A-4932-BF89-82FC2BAFA1D9}" type="presOf" srcId="{61A4601F-18F8-498E-AFD8-DBA8B80331E4}" destId="{4FBAB903-EAB8-4701-974E-84E30781F359}" srcOrd="0" destOrd="0" presId="urn:microsoft.com/office/officeart/2005/8/layout/vList2"/>
    <dgm:cxn modelId="{DCFB6180-6B4D-48A8-BDC8-0C98CDEF45A7}" srcId="{61A4601F-18F8-498E-AFD8-DBA8B80331E4}" destId="{5A08B242-703E-48BD-AE72-92CDBBAA16A8}" srcOrd="3" destOrd="0" parTransId="{27576BFA-1CEB-4556-B059-A6A21254529E}" sibTransId="{B7933C71-3686-4B72-A2BD-D40FB1BB67F5}"/>
    <dgm:cxn modelId="{6ADEAC82-EB8D-4B82-91CC-5554D7254FE1}" srcId="{61A4601F-18F8-498E-AFD8-DBA8B80331E4}" destId="{DEE7878F-1CA6-4E72-A50D-407AAA53E81B}" srcOrd="0" destOrd="0" parTransId="{4BA4462F-056A-4E44-A13A-35198223AAEB}" sibTransId="{E1526CA7-6539-43E1-A190-98A980D73410}"/>
    <dgm:cxn modelId="{9A74CBCB-1106-4EB7-83A5-224892BF2C75}" type="presOf" srcId="{DEE7878F-1CA6-4E72-A50D-407AAA53E81B}" destId="{6EAD5632-3004-4D32-B9C2-3BA5B3C4DED2}" srcOrd="0" destOrd="0" presId="urn:microsoft.com/office/officeart/2005/8/layout/vList2"/>
    <dgm:cxn modelId="{6EF62FEC-9D7A-48A0-95F6-2BDE5B4A6DB9}" type="presOf" srcId="{5A08B242-703E-48BD-AE72-92CDBBAA16A8}" destId="{B8F25357-AF4E-4183-8D43-BC322A574B95}" srcOrd="0" destOrd="0" presId="urn:microsoft.com/office/officeart/2005/8/layout/vList2"/>
    <dgm:cxn modelId="{CFA3B6F7-7642-4DBC-9DFD-167DE61761B5}" type="presOf" srcId="{B94B40F5-BEA0-4FD0-90EB-A61399257DFF}" destId="{F233830E-0DA8-43C0-A1B7-919F8B9B0728}" srcOrd="0" destOrd="0" presId="urn:microsoft.com/office/officeart/2005/8/layout/vList2"/>
    <dgm:cxn modelId="{E6F201FC-7D6D-4F77-8FEC-D6DE2ED78CFE}" srcId="{61A4601F-18F8-498E-AFD8-DBA8B80331E4}" destId="{255F4A00-BBE6-48DF-891D-F69D0C60E0D6}" srcOrd="1" destOrd="0" parTransId="{432FD4A1-D00E-4ED0-8563-A599B0C246F5}" sibTransId="{5890076F-9793-4808-886D-7CC39C4FAE69}"/>
    <dgm:cxn modelId="{2088F49F-A08D-4282-A81C-343BEC4CA3BB}" type="presParOf" srcId="{4FBAB903-EAB8-4701-974E-84E30781F359}" destId="{6EAD5632-3004-4D32-B9C2-3BA5B3C4DED2}" srcOrd="0" destOrd="0" presId="urn:microsoft.com/office/officeart/2005/8/layout/vList2"/>
    <dgm:cxn modelId="{FEEEFFA1-62A5-489D-81FA-10AD1E7ED8F2}" type="presParOf" srcId="{4FBAB903-EAB8-4701-974E-84E30781F359}" destId="{A4B59F1C-1BDF-474B-B580-D68F45911A28}" srcOrd="1" destOrd="0" presId="urn:microsoft.com/office/officeart/2005/8/layout/vList2"/>
    <dgm:cxn modelId="{A55F2C35-FFCB-44FC-8E6B-5C02A89D58CA}" type="presParOf" srcId="{4FBAB903-EAB8-4701-974E-84E30781F359}" destId="{D9239CDF-E76B-4A1F-AB60-47B17FD37AA5}" srcOrd="2" destOrd="0" presId="urn:microsoft.com/office/officeart/2005/8/layout/vList2"/>
    <dgm:cxn modelId="{B790E4DE-774E-43B7-BFDF-BD835C666C20}" type="presParOf" srcId="{4FBAB903-EAB8-4701-974E-84E30781F359}" destId="{09B51915-1AD3-4CED-82EE-4DFC4A76E13D}" srcOrd="3" destOrd="0" presId="urn:microsoft.com/office/officeart/2005/8/layout/vList2"/>
    <dgm:cxn modelId="{1218086A-4ED4-40FB-BEB2-7D54FF36653E}" type="presParOf" srcId="{4FBAB903-EAB8-4701-974E-84E30781F359}" destId="{F233830E-0DA8-43C0-A1B7-919F8B9B0728}" srcOrd="4" destOrd="0" presId="urn:microsoft.com/office/officeart/2005/8/layout/vList2"/>
    <dgm:cxn modelId="{AFD35732-158A-4387-8555-F427348F3D8D}" type="presParOf" srcId="{4FBAB903-EAB8-4701-974E-84E30781F359}" destId="{1BB10525-5114-4E80-8004-BE52A3B8C791}" srcOrd="5" destOrd="0" presId="urn:microsoft.com/office/officeart/2005/8/layout/vList2"/>
    <dgm:cxn modelId="{0F7363B3-7C3B-4ADB-A7DF-DE0735F1D101}" type="presParOf" srcId="{4FBAB903-EAB8-4701-974E-84E30781F359}" destId="{B8F25357-AF4E-4183-8D43-BC322A574B9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F204B2-B73C-4903-95A3-CD49EA9C218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9809D8B-2F84-4746-A833-3816373CA668}">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a:t>Dynamic analysis</a:t>
          </a:r>
        </a:p>
      </dgm:t>
    </dgm:pt>
    <dgm:pt modelId="{E7F9C62A-F540-4768-A8E8-AD0A20BC9931}" type="parTrans" cxnId="{93058561-D147-4328-BC03-4C188BE4DDA2}">
      <dgm:prSet/>
      <dgm:spPr/>
      <dgm:t>
        <a:bodyPr/>
        <a:lstStyle/>
        <a:p>
          <a:endParaRPr lang="en-US"/>
        </a:p>
      </dgm:t>
    </dgm:pt>
    <dgm:pt modelId="{1ABD2FD8-F670-4757-95A1-3FE5B8A3F357}" type="sibTrans" cxnId="{93058561-D147-4328-BC03-4C188BE4DDA2}">
      <dgm:prSet/>
      <dgm:spPr/>
      <dgm:t>
        <a:bodyPr/>
        <a:lstStyle/>
        <a:p>
          <a:endParaRPr lang="en-US"/>
        </a:p>
      </dgm:t>
    </dgm:pt>
    <dgm:pt modelId="{47BE4E51-4240-4343-B46F-6B702EDDAE78}">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a:t>Dynamic taint analysis</a:t>
          </a:r>
        </a:p>
      </dgm:t>
    </dgm:pt>
    <dgm:pt modelId="{466C1F08-EDE5-473E-8540-727AA2200C4D}" type="parTrans" cxnId="{319FC7A2-0A79-45F1-947A-B46C40FDB86E}">
      <dgm:prSet/>
      <dgm:spPr/>
      <dgm:t>
        <a:bodyPr/>
        <a:lstStyle/>
        <a:p>
          <a:endParaRPr lang="en-US"/>
        </a:p>
      </dgm:t>
    </dgm:pt>
    <dgm:pt modelId="{54FD6F5F-A4C8-40AC-90FF-6E7131511EBE}" type="sibTrans" cxnId="{319FC7A2-0A79-45F1-947A-B46C40FDB86E}">
      <dgm:prSet/>
      <dgm:spPr/>
      <dgm:t>
        <a:bodyPr/>
        <a:lstStyle/>
        <a:p>
          <a:endParaRPr lang="en-US"/>
        </a:p>
      </dgm:t>
    </dgm:pt>
    <dgm:pt modelId="{B829CBB1-2C89-48A5-9935-28F9D923D00A}">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a:latin typeface="Calibri Light" panose="020F0302020204030204"/>
            </a:rPr>
            <a:t>Forward</a:t>
          </a:r>
          <a:r>
            <a:rPr lang="en-US" b="0" dirty="0"/>
            <a:t> symbolic execution</a:t>
          </a:r>
        </a:p>
      </dgm:t>
    </dgm:pt>
    <dgm:pt modelId="{D5DF1B08-3136-48B5-8308-E3776CABAF25}" type="parTrans" cxnId="{B791D1BE-1C55-4DB9-BBA8-0B8E68A2A934}">
      <dgm:prSet/>
      <dgm:spPr/>
      <dgm:t>
        <a:bodyPr/>
        <a:lstStyle/>
        <a:p>
          <a:endParaRPr lang="en-US"/>
        </a:p>
      </dgm:t>
    </dgm:pt>
    <dgm:pt modelId="{A2352AF4-17F7-4875-90E3-C84ED7386D03}" type="sibTrans" cxnId="{B791D1BE-1C55-4DB9-BBA8-0B8E68A2A934}">
      <dgm:prSet/>
      <dgm:spPr/>
      <dgm:t>
        <a:bodyPr/>
        <a:lstStyle/>
        <a:p>
          <a:endParaRPr lang="en-US"/>
        </a:p>
      </dgm:t>
    </dgm:pt>
    <dgm:pt modelId="{A4E15344-53AA-410C-B74C-4352C6250766}" type="pres">
      <dgm:prSet presAssocID="{75F204B2-B73C-4903-95A3-CD49EA9C218A}" presName="hierChild1" presStyleCnt="0">
        <dgm:presLayoutVars>
          <dgm:orgChart val="1"/>
          <dgm:chPref val="1"/>
          <dgm:dir/>
          <dgm:animOne val="branch"/>
          <dgm:animLvl val="lvl"/>
          <dgm:resizeHandles/>
        </dgm:presLayoutVars>
      </dgm:prSet>
      <dgm:spPr/>
    </dgm:pt>
    <dgm:pt modelId="{959CA973-B1B9-42BD-9912-46F39AA38A5D}" type="pres">
      <dgm:prSet presAssocID="{59809D8B-2F84-4746-A833-3816373CA668}" presName="hierRoot1" presStyleCnt="0">
        <dgm:presLayoutVars>
          <dgm:hierBranch val="init"/>
        </dgm:presLayoutVars>
      </dgm:prSet>
      <dgm:spPr/>
    </dgm:pt>
    <dgm:pt modelId="{18D07300-2CE5-4F0D-A277-5BFD58DC6C7F}" type="pres">
      <dgm:prSet presAssocID="{59809D8B-2F84-4746-A833-3816373CA668}" presName="rootComposite1" presStyleCnt="0"/>
      <dgm:spPr/>
    </dgm:pt>
    <dgm:pt modelId="{816DA86F-32E7-4A4C-9F69-852363D18759}" type="pres">
      <dgm:prSet presAssocID="{59809D8B-2F84-4746-A833-3816373CA668}" presName="rootText1" presStyleLbl="node0" presStyleIdx="0" presStyleCnt="1">
        <dgm:presLayoutVars>
          <dgm:chPref val="3"/>
        </dgm:presLayoutVars>
      </dgm:prSet>
      <dgm:spPr>
        <a:prstGeom prst="roundRect">
          <a:avLst/>
        </a:prstGeom>
      </dgm:spPr>
    </dgm:pt>
    <dgm:pt modelId="{6EF26145-3CA6-4B47-A178-750EF66F67CE}" type="pres">
      <dgm:prSet presAssocID="{59809D8B-2F84-4746-A833-3816373CA668}" presName="rootConnector1" presStyleLbl="node1" presStyleIdx="0" presStyleCnt="0"/>
      <dgm:spPr/>
    </dgm:pt>
    <dgm:pt modelId="{78141B62-D060-4062-A71B-A773779BF835}" type="pres">
      <dgm:prSet presAssocID="{59809D8B-2F84-4746-A833-3816373CA668}" presName="hierChild2" presStyleCnt="0"/>
      <dgm:spPr/>
    </dgm:pt>
    <dgm:pt modelId="{8D2A8749-1654-40B0-AB3D-FD4DA20169D3}" type="pres">
      <dgm:prSet presAssocID="{466C1F08-EDE5-473E-8540-727AA2200C4D}" presName="Name37" presStyleLbl="parChTrans1D2" presStyleIdx="0" presStyleCnt="2"/>
      <dgm:spPr/>
    </dgm:pt>
    <dgm:pt modelId="{E4D0B115-2070-471E-B663-25ACD7B04163}" type="pres">
      <dgm:prSet presAssocID="{47BE4E51-4240-4343-B46F-6B702EDDAE78}" presName="hierRoot2" presStyleCnt="0">
        <dgm:presLayoutVars>
          <dgm:hierBranch val="init"/>
        </dgm:presLayoutVars>
      </dgm:prSet>
      <dgm:spPr/>
    </dgm:pt>
    <dgm:pt modelId="{38A6BAC5-7DE7-42E8-B1A7-4842E8BA37C6}" type="pres">
      <dgm:prSet presAssocID="{47BE4E51-4240-4343-B46F-6B702EDDAE78}" presName="rootComposite" presStyleCnt="0"/>
      <dgm:spPr/>
    </dgm:pt>
    <dgm:pt modelId="{56321B04-9898-41FE-B5ED-80AB3F371288}" type="pres">
      <dgm:prSet presAssocID="{47BE4E51-4240-4343-B46F-6B702EDDAE78}" presName="rootText" presStyleLbl="node2" presStyleIdx="0" presStyleCnt="2">
        <dgm:presLayoutVars>
          <dgm:chPref val="3"/>
        </dgm:presLayoutVars>
      </dgm:prSet>
      <dgm:spPr>
        <a:prstGeom prst="roundRect">
          <a:avLst/>
        </a:prstGeom>
      </dgm:spPr>
    </dgm:pt>
    <dgm:pt modelId="{18EA1945-673E-4623-A98F-3B865C203F22}" type="pres">
      <dgm:prSet presAssocID="{47BE4E51-4240-4343-B46F-6B702EDDAE78}" presName="rootConnector" presStyleLbl="node2" presStyleIdx="0" presStyleCnt="2"/>
      <dgm:spPr/>
    </dgm:pt>
    <dgm:pt modelId="{46863C65-EB49-410E-981C-9D1F7D377F47}" type="pres">
      <dgm:prSet presAssocID="{47BE4E51-4240-4343-B46F-6B702EDDAE78}" presName="hierChild4" presStyleCnt="0"/>
      <dgm:spPr/>
    </dgm:pt>
    <dgm:pt modelId="{310BE0D3-5351-49A2-B973-F45972DF1ACB}" type="pres">
      <dgm:prSet presAssocID="{47BE4E51-4240-4343-B46F-6B702EDDAE78}" presName="hierChild5" presStyleCnt="0"/>
      <dgm:spPr/>
    </dgm:pt>
    <dgm:pt modelId="{290D9626-5F99-486C-97F2-C361F9BA7C0B}" type="pres">
      <dgm:prSet presAssocID="{D5DF1B08-3136-48B5-8308-E3776CABAF25}" presName="Name37" presStyleLbl="parChTrans1D2" presStyleIdx="1" presStyleCnt="2"/>
      <dgm:spPr/>
    </dgm:pt>
    <dgm:pt modelId="{21F00EB4-42EF-4FA4-A9FC-66D49D233427}" type="pres">
      <dgm:prSet presAssocID="{B829CBB1-2C89-48A5-9935-28F9D923D00A}" presName="hierRoot2" presStyleCnt="0">
        <dgm:presLayoutVars>
          <dgm:hierBranch val="init"/>
        </dgm:presLayoutVars>
      </dgm:prSet>
      <dgm:spPr/>
    </dgm:pt>
    <dgm:pt modelId="{ADF8FB5F-4EF4-4C20-B250-D7B521D1A1C3}" type="pres">
      <dgm:prSet presAssocID="{B829CBB1-2C89-48A5-9935-28F9D923D00A}" presName="rootComposite" presStyleCnt="0"/>
      <dgm:spPr/>
    </dgm:pt>
    <dgm:pt modelId="{4EAFFF50-D0A6-4732-89F1-BCF979CC7AB7}" type="pres">
      <dgm:prSet presAssocID="{B829CBB1-2C89-48A5-9935-28F9D923D00A}" presName="rootText" presStyleLbl="node2" presStyleIdx="1" presStyleCnt="2">
        <dgm:presLayoutVars>
          <dgm:chPref val="3"/>
        </dgm:presLayoutVars>
      </dgm:prSet>
      <dgm:spPr>
        <a:prstGeom prst="roundRect">
          <a:avLst/>
        </a:prstGeom>
      </dgm:spPr>
    </dgm:pt>
    <dgm:pt modelId="{8F4B1A2C-D0F9-4800-A369-C9B15A2E0C3F}" type="pres">
      <dgm:prSet presAssocID="{B829CBB1-2C89-48A5-9935-28F9D923D00A}" presName="rootConnector" presStyleLbl="node2" presStyleIdx="1" presStyleCnt="2"/>
      <dgm:spPr/>
    </dgm:pt>
    <dgm:pt modelId="{04B048F1-4430-426F-9FE4-6C2A96E23C10}" type="pres">
      <dgm:prSet presAssocID="{B829CBB1-2C89-48A5-9935-28F9D923D00A}" presName="hierChild4" presStyleCnt="0"/>
      <dgm:spPr/>
    </dgm:pt>
    <dgm:pt modelId="{D4EACFB9-AF88-4F45-B235-F0E792BDDFEC}" type="pres">
      <dgm:prSet presAssocID="{B829CBB1-2C89-48A5-9935-28F9D923D00A}" presName="hierChild5" presStyleCnt="0"/>
      <dgm:spPr/>
    </dgm:pt>
    <dgm:pt modelId="{6288A6D4-6289-47BF-BCC1-F8839ABDD461}" type="pres">
      <dgm:prSet presAssocID="{59809D8B-2F84-4746-A833-3816373CA668}" presName="hierChild3" presStyleCnt="0"/>
      <dgm:spPr/>
    </dgm:pt>
  </dgm:ptLst>
  <dgm:cxnLst>
    <dgm:cxn modelId="{F5AC5C1A-72F4-4BF0-B73C-EEE3FB7E2FAC}" type="presOf" srcId="{B829CBB1-2C89-48A5-9935-28F9D923D00A}" destId="{4EAFFF50-D0A6-4732-89F1-BCF979CC7AB7}" srcOrd="0" destOrd="0" presId="urn:microsoft.com/office/officeart/2005/8/layout/orgChart1"/>
    <dgm:cxn modelId="{1214B138-E4D0-4D51-A6BC-A8047BFF2EB0}" type="presOf" srcId="{D5DF1B08-3136-48B5-8308-E3776CABAF25}" destId="{290D9626-5F99-486C-97F2-C361F9BA7C0B}" srcOrd="0" destOrd="0" presId="urn:microsoft.com/office/officeart/2005/8/layout/orgChart1"/>
    <dgm:cxn modelId="{8C44403C-FA92-4460-9E27-C38103B17EB1}" type="presOf" srcId="{B829CBB1-2C89-48A5-9935-28F9D923D00A}" destId="{8F4B1A2C-D0F9-4800-A369-C9B15A2E0C3F}" srcOrd="1" destOrd="0" presId="urn:microsoft.com/office/officeart/2005/8/layout/orgChart1"/>
    <dgm:cxn modelId="{93058561-D147-4328-BC03-4C188BE4DDA2}" srcId="{75F204B2-B73C-4903-95A3-CD49EA9C218A}" destId="{59809D8B-2F84-4746-A833-3816373CA668}" srcOrd="0" destOrd="0" parTransId="{E7F9C62A-F540-4768-A8E8-AD0A20BC9931}" sibTransId="{1ABD2FD8-F670-4757-95A1-3FE5B8A3F357}"/>
    <dgm:cxn modelId="{A33B2263-704E-41BD-8CA5-EA4D2D333B5D}" type="presOf" srcId="{47BE4E51-4240-4343-B46F-6B702EDDAE78}" destId="{18EA1945-673E-4623-A98F-3B865C203F22}" srcOrd="1" destOrd="0" presId="urn:microsoft.com/office/officeart/2005/8/layout/orgChart1"/>
    <dgm:cxn modelId="{96119375-2AB7-422A-9719-4EC25753D7C9}" type="presOf" srcId="{47BE4E51-4240-4343-B46F-6B702EDDAE78}" destId="{56321B04-9898-41FE-B5ED-80AB3F371288}" srcOrd="0" destOrd="0" presId="urn:microsoft.com/office/officeart/2005/8/layout/orgChart1"/>
    <dgm:cxn modelId="{9741FD88-98E6-42F2-A968-A43DB4FD1A98}" type="presOf" srcId="{59809D8B-2F84-4746-A833-3816373CA668}" destId="{816DA86F-32E7-4A4C-9F69-852363D18759}" srcOrd="0" destOrd="0" presId="urn:microsoft.com/office/officeart/2005/8/layout/orgChart1"/>
    <dgm:cxn modelId="{374E2C91-DF2D-420F-9223-7864CAEABF0F}" type="presOf" srcId="{75F204B2-B73C-4903-95A3-CD49EA9C218A}" destId="{A4E15344-53AA-410C-B74C-4352C6250766}" srcOrd="0" destOrd="0" presId="urn:microsoft.com/office/officeart/2005/8/layout/orgChart1"/>
    <dgm:cxn modelId="{319FC7A2-0A79-45F1-947A-B46C40FDB86E}" srcId="{59809D8B-2F84-4746-A833-3816373CA668}" destId="{47BE4E51-4240-4343-B46F-6B702EDDAE78}" srcOrd="0" destOrd="0" parTransId="{466C1F08-EDE5-473E-8540-727AA2200C4D}" sibTransId="{54FD6F5F-A4C8-40AC-90FF-6E7131511EBE}"/>
    <dgm:cxn modelId="{BB3A66A3-7385-4DDF-94DA-0B9E6EC3143A}" type="presOf" srcId="{466C1F08-EDE5-473E-8540-727AA2200C4D}" destId="{8D2A8749-1654-40B0-AB3D-FD4DA20169D3}" srcOrd="0" destOrd="0" presId="urn:microsoft.com/office/officeart/2005/8/layout/orgChart1"/>
    <dgm:cxn modelId="{15283BBA-87E9-40D6-90D6-B68E83FE80A3}" type="presOf" srcId="{59809D8B-2F84-4746-A833-3816373CA668}" destId="{6EF26145-3CA6-4B47-A178-750EF66F67CE}" srcOrd="1" destOrd="0" presId="urn:microsoft.com/office/officeart/2005/8/layout/orgChart1"/>
    <dgm:cxn modelId="{B791D1BE-1C55-4DB9-BBA8-0B8E68A2A934}" srcId="{59809D8B-2F84-4746-A833-3816373CA668}" destId="{B829CBB1-2C89-48A5-9935-28F9D923D00A}" srcOrd="1" destOrd="0" parTransId="{D5DF1B08-3136-48B5-8308-E3776CABAF25}" sibTransId="{A2352AF4-17F7-4875-90E3-C84ED7386D03}"/>
    <dgm:cxn modelId="{0B3A69D1-1E27-4E2F-9F14-8F4B434B3B20}" type="presParOf" srcId="{A4E15344-53AA-410C-B74C-4352C6250766}" destId="{959CA973-B1B9-42BD-9912-46F39AA38A5D}" srcOrd="0" destOrd="0" presId="urn:microsoft.com/office/officeart/2005/8/layout/orgChart1"/>
    <dgm:cxn modelId="{CC15B598-DD70-4372-AD87-02A39900E231}" type="presParOf" srcId="{959CA973-B1B9-42BD-9912-46F39AA38A5D}" destId="{18D07300-2CE5-4F0D-A277-5BFD58DC6C7F}" srcOrd="0" destOrd="0" presId="urn:microsoft.com/office/officeart/2005/8/layout/orgChart1"/>
    <dgm:cxn modelId="{A42223CF-E9B3-4449-8111-AED028E3A9EB}" type="presParOf" srcId="{18D07300-2CE5-4F0D-A277-5BFD58DC6C7F}" destId="{816DA86F-32E7-4A4C-9F69-852363D18759}" srcOrd="0" destOrd="0" presId="urn:microsoft.com/office/officeart/2005/8/layout/orgChart1"/>
    <dgm:cxn modelId="{7F99C5C2-48AB-43DE-BE64-97ED47571488}" type="presParOf" srcId="{18D07300-2CE5-4F0D-A277-5BFD58DC6C7F}" destId="{6EF26145-3CA6-4B47-A178-750EF66F67CE}" srcOrd="1" destOrd="0" presId="urn:microsoft.com/office/officeart/2005/8/layout/orgChart1"/>
    <dgm:cxn modelId="{CB95CD60-5025-4EA7-AF6E-D5DF3FB83349}" type="presParOf" srcId="{959CA973-B1B9-42BD-9912-46F39AA38A5D}" destId="{78141B62-D060-4062-A71B-A773779BF835}" srcOrd="1" destOrd="0" presId="urn:microsoft.com/office/officeart/2005/8/layout/orgChart1"/>
    <dgm:cxn modelId="{8767639F-AB90-4630-AA15-CCD15360F05F}" type="presParOf" srcId="{78141B62-D060-4062-A71B-A773779BF835}" destId="{8D2A8749-1654-40B0-AB3D-FD4DA20169D3}" srcOrd="0" destOrd="0" presId="urn:microsoft.com/office/officeart/2005/8/layout/orgChart1"/>
    <dgm:cxn modelId="{34A1F8F1-ECB2-4ACF-9019-C95067CC80B7}" type="presParOf" srcId="{78141B62-D060-4062-A71B-A773779BF835}" destId="{E4D0B115-2070-471E-B663-25ACD7B04163}" srcOrd="1" destOrd="0" presId="urn:microsoft.com/office/officeart/2005/8/layout/orgChart1"/>
    <dgm:cxn modelId="{A3D84443-151B-47D9-A9FD-49977D498C9F}" type="presParOf" srcId="{E4D0B115-2070-471E-B663-25ACD7B04163}" destId="{38A6BAC5-7DE7-42E8-B1A7-4842E8BA37C6}" srcOrd="0" destOrd="0" presId="urn:microsoft.com/office/officeart/2005/8/layout/orgChart1"/>
    <dgm:cxn modelId="{2643449C-B3DA-4A8D-8E96-258B80296A02}" type="presParOf" srcId="{38A6BAC5-7DE7-42E8-B1A7-4842E8BA37C6}" destId="{56321B04-9898-41FE-B5ED-80AB3F371288}" srcOrd="0" destOrd="0" presId="urn:microsoft.com/office/officeart/2005/8/layout/orgChart1"/>
    <dgm:cxn modelId="{6198BB7E-91C7-4215-8DA3-22AB364A2C1F}" type="presParOf" srcId="{38A6BAC5-7DE7-42E8-B1A7-4842E8BA37C6}" destId="{18EA1945-673E-4623-A98F-3B865C203F22}" srcOrd="1" destOrd="0" presId="urn:microsoft.com/office/officeart/2005/8/layout/orgChart1"/>
    <dgm:cxn modelId="{14CC7139-BA41-4259-AB11-4CEC16E0D472}" type="presParOf" srcId="{E4D0B115-2070-471E-B663-25ACD7B04163}" destId="{46863C65-EB49-410E-981C-9D1F7D377F47}" srcOrd="1" destOrd="0" presId="urn:microsoft.com/office/officeart/2005/8/layout/orgChart1"/>
    <dgm:cxn modelId="{17F43A86-4467-49C9-9B47-86A96ED462D3}" type="presParOf" srcId="{E4D0B115-2070-471E-B663-25ACD7B04163}" destId="{310BE0D3-5351-49A2-B973-F45972DF1ACB}" srcOrd="2" destOrd="0" presId="urn:microsoft.com/office/officeart/2005/8/layout/orgChart1"/>
    <dgm:cxn modelId="{48C00A7A-9B54-48DB-8B0A-514BC31A2A3D}" type="presParOf" srcId="{78141B62-D060-4062-A71B-A773779BF835}" destId="{290D9626-5F99-486C-97F2-C361F9BA7C0B}" srcOrd="2" destOrd="0" presId="urn:microsoft.com/office/officeart/2005/8/layout/orgChart1"/>
    <dgm:cxn modelId="{F625495A-EEEF-4442-BC59-9885E5171153}" type="presParOf" srcId="{78141B62-D060-4062-A71B-A773779BF835}" destId="{21F00EB4-42EF-4FA4-A9FC-66D49D233427}" srcOrd="3" destOrd="0" presId="urn:microsoft.com/office/officeart/2005/8/layout/orgChart1"/>
    <dgm:cxn modelId="{37ECC8C8-AFB0-4C2B-83D2-83FF03A0825C}" type="presParOf" srcId="{21F00EB4-42EF-4FA4-A9FC-66D49D233427}" destId="{ADF8FB5F-4EF4-4C20-B250-D7B521D1A1C3}" srcOrd="0" destOrd="0" presId="urn:microsoft.com/office/officeart/2005/8/layout/orgChart1"/>
    <dgm:cxn modelId="{03405081-8BE8-4343-9406-2562AF8459F1}" type="presParOf" srcId="{ADF8FB5F-4EF4-4C20-B250-D7B521D1A1C3}" destId="{4EAFFF50-D0A6-4732-89F1-BCF979CC7AB7}" srcOrd="0" destOrd="0" presId="urn:microsoft.com/office/officeart/2005/8/layout/orgChart1"/>
    <dgm:cxn modelId="{6CEE2F44-E811-4094-B5B4-DFC3AD7E4DE1}" type="presParOf" srcId="{ADF8FB5F-4EF4-4C20-B250-D7B521D1A1C3}" destId="{8F4B1A2C-D0F9-4800-A369-C9B15A2E0C3F}" srcOrd="1" destOrd="0" presId="urn:microsoft.com/office/officeart/2005/8/layout/orgChart1"/>
    <dgm:cxn modelId="{BAA6239C-C560-4AE7-BD39-D3CE0AD0165D}" type="presParOf" srcId="{21F00EB4-42EF-4FA4-A9FC-66D49D233427}" destId="{04B048F1-4430-426F-9FE4-6C2A96E23C10}" srcOrd="1" destOrd="0" presId="urn:microsoft.com/office/officeart/2005/8/layout/orgChart1"/>
    <dgm:cxn modelId="{18472EB9-9B35-47D7-AE0A-921E9195C7EF}" type="presParOf" srcId="{21F00EB4-42EF-4FA4-A9FC-66D49D233427}" destId="{D4EACFB9-AF88-4F45-B235-F0E792BDDFEC}" srcOrd="2" destOrd="0" presId="urn:microsoft.com/office/officeart/2005/8/layout/orgChart1"/>
    <dgm:cxn modelId="{B8FA35AE-7C3C-4B14-ADD3-F853AE4DE25A}" type="presParOf" srcId="{959CA973-B1B9-42BD-9912-46F39AA38A5D}" destId="{6288A6D4-6289-47BF-BCC1-F8839ABDD46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DE86B9-9A4C-463A-8C6E-3213CA04C3F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251F9A0-FC37-4F17-909E-3209730B0FD9}">
      <dgm:prSet/>
      <dgm:spPr/>
      <dgm:t>
        <a:bodyPr/>
        <a:lstStyle/>
        <a:p>
          <a:r>
            <a:rPr lang="en-US"/>
            <a:t>Formalize dynamic taint analysis and forward symbolic execution</a:t>
          </a:r>
        </a:p>
      </dgm:t>
    </dgm:pt>
    <dgm:pt modelId="{C8D88510-8DFB-4CDB-AC49-C3C67AB070F8}" type="parTrans" cxnId="{861FB874-B80D-427A-9E5B-6C96DBA06584}">
      <dgm:prSet/>
      <dgm:spPr/>
      <dgm:t>
        <a:bodyPr/>
        <a:lstStyle/>
        <a:p>
          <a:endParaRPr lang="en-US"/>
        </a:p>
      </dgm:t>
    </dgm:pt>
    <dgm:pt modelId="{60AFE59E-4B42-41AF-9AEA-59C200B7C98E}" type="sibTrans" cxnId="{861FB874-B80D-427A-9E5B-6C96DBA06584}">
      <dgm:prSet/>
      <dgm:spPr/>
      <dgm:t>
        <a:bodyPr/>
        <a:lstStyle/>
        <a:p>
          <a:endParaRPr lang="en-US"/>
        </a:p>
      </dgm:t>
    </dgm:pt>
    <dgm:pt modelId="{5327CA69-FF58-4E77-8FF9-79D35859890D}">
      <dgm:prSet/>
      <dgm:spPr/>
      <dgm:t>
        <a:bodyPr/>
        <a:lstStyle/>
        <a:p>
          <a:r>
            <a:rPr lang="en-US"/>
            <a:t>Describe</a:t>
          </a:r>
        </a:p>
      </dgm:t>
    </dgm:pt>
    <dgm:pt modelId="{E1D05082-F142-4323-8DC5-28392143EBEA}" type="parTrans" cxnId="{6491C820-AAEF-4823-81D5-86CF9BC27DB7}">
      <dgm:prSet/>
      <dgm:spPr/>
      <dgm:t>
        <a:bodyPr/>
        <a:lstStyle/>
        <a:p>
          <a:endParaRPr lang="en-US"/>
        </a:p>
      </dgm:t>
    </dgm:pt>
    <dgm:pt modelId="{2170317A-8EDA-4E7F-AB36-FEE1AC339802}" type="sibTrans" cxnId="{6491C820-AAEF-4823-81D5-86CF9BC27DB7}">
      <dgm:prSet/>
      <dgm:spPr/>
      <dgm:t>
        <a:bodyPr/>
        <a:lstStyle/>
        <a:p>
          <a:endParaRPr lang="en-US"/>
        </a:p>
      </dgm:t>
    </dgm:pt>
    <dgm:pt modelId="{E59CAAAF-80F8-4522-838A-90FFA94773C4}">
      <dgm:prSet/>
      <dgm:spPr/>
      <dgm:t>
        <a:bodyPr/>
        <a:lstStyle/>
        <a:p>
          <a:r>
            <a:rPr lang="en-US"/>
            <a:t>Common implementation detail</a:t>
          </a:r>
        </a:p>
      </dgm:t>
    </dgm:pt>
    <dgm:pt modelId="{EBCDF420-F723-463A-9EBB-EDCE3AC97FF0}" type="parTrans" cxnId="{FCB43E8F-E408-424D-AD68-5DEEFD61B969}">
      <dgm:prSet/>
      <dgm:spPr/>
      <dgm:t>
        <a:bodyPr/>
        <a:lstStyle/>
        <a:p>
          <a:endParaRPr lang="en-US"/>
        </a:p>
      </dgm:t>
    </dgm:pt>
    <dgm:pt modelId="{69505F99-F583-4080-A503-287BCFDB8A5B}" type="sibTrans" cxnId="{FCB43E8F-E408-424D-AD68-5DEEFD61B969}">
      <dgm:prSet/>
      <dgm:spPr/>
      <dgm:t>
        <a:bodyPr/>
        <a:lstStyle/>
        <a:p>
          <a:endParaRPr lang="en-US"/>
        </a:p>
      </dgm:t>
    </dgm:pt>
    <dgm:pt modelId="{686FDB77-22BD-4EDE-AF28-EB1080D50B07}">
      <dgm:prSet/>
      <dgm:spPr/>
      <dgm:t>
        <a:bodyPr/>
        <a:lstStyle/>
        <a:p>
          <a:r>
            <a:rPr lang="en-US"/>
            <a:t>Caveats</a:t>
          </a:r>
        </a:p>
      </dgm:t>
    </dgm:pt>
    <dgm:pt modelId="{B734F3B0-FB2E-48B8-9AFF-3CC95CD59CE7}" type="parTrans" cxnId="{512C4E5F-496F-4CD9-8356-2B6D1468C622}">
      <dgm:prSet/>
      <dgm:spPr/>
      <dgm:t>
        <a:bodyPr/>
        <a:lstStyle/>
        <a:p>
          <a:endParaRPr lang="en-US"/>
        </a:p>
      </dgm:t>
    </dgm:pt>
    <dgm:pt modelId="{EF788452-AD17-4583-8835-792B1569704E}" type="sibTrans" cxnId="{512C4E5F-496F-4CD9-8356-2B6D1468C622}">
      <dgm:prSet/>
      <dgm:spPr/>
      <dgm:t>
        <a:bodyPr/>
        <a:lstStyle/>
        <a:p>
          <a:endParaRPr lang="en-US"/>
        </a:p>
      </dgm:t>
    </dgm:pt>
    <dgm:pt modelId="{EEB6A170-DF77-4AEF-B326-41C6040AD612}">
      <dgm:prSet/>
      <dgm:spPr/>
      <dgm:t>
        <a:bodyPr/>
        <a:lstStyle/>
        <a:p>
          <a:r>
            <a:rPr lang="en-US"/>
            <a:t>Choices in various security applications</a:t>
          </a:r>
        </a:p>
      </dgm:t>
    </dgm:pt>
    <dgm:pt modelId="{AA20EF80-5568-497A-A64B-1989EE217FFC}" type="parTrans" cxnId="{71D3A5AB-ED3F-4E62-ABFB-96D671639B93}">
      <dgm:prSet/>
      <dgm:spPr/>
      <dgm:t>
        <a:bodyPr/>
        <a:lstStyle/>
        <a:p>
          <a:endParaRPr lang="en-US"/>
        </a:p>
      </dgm:t>
    </dgm:pt>
    <dgm:pt modelId="{F8423900-02B6-4260-8CA6-6C7E501BB835}" type="sibTrans" cxnId="{71D3A5AB-ED3F-4E62-ABFB-96D671639B93}">
      <dgm:prSet/>
      <dgm:spPr/>
      <dgm:t>
        <a:bodyPr/>
        <a:lstStyle/>
        <a:p>
          <a:endParaRPr lang="en-US"/>
        </a:p>
      </dgm:t>
    </dgm:pt>
    <dgm:pt modelId="{C40855C4-A9D6-4E36-ACD9-FA96A15B080C}" type="pres">
      <dgm:prSet presAssocID="{37DE86B9-9A4C-463A-8C6E-3213CA04C3F1}" presName="linear" presStyleCnt="0">
        <dgm:presLayoutVars>
          <dgm:animLvl val="lvl"/>
          <dgm:resizeHandles val="exact"/>
        </dgm:presLayoutVars>
      </dgm:prSet>
      <dgm:spPr/>
    </dgm:pt>
    <dgm:pt modelId="{5F34FB4E-05E7-4273-9E71-4D2A973E7F3C}" type="pres">
      <dgm:prSet presAssocID="{9251F9A0-FC37-4F17-909E-3209730B0FD9}" presName="parentText" presStyleLbl="node1" presStyleIdx="0" presStyleCnt="2">
        <dgm:presLayoutVars>
          <dgm:chMax val="0"/>
          <dgm:bulletEnabled val="1"/>
        </dgm:presLayoutVars>
      </dgm:prSet>
      <dgm:spPr/>
    </dgm:pt>
    <dgm:pt modelId="{CF08BB86-2572-4498-9DC3-356CC9AC93F2}" type="pres">
      <dgm:prSet presAssocID="{60AFE59E-4B42-41AF-9AEA-59C200B7C98E}" presName="spacer" presStyleCnt="0"/>
      <dgm:spPr/>
    </dgm:pt>
    <dgm:pt modelId="{8F3972F9-AF67-45AC-8AC2-FF0DCE1582E7}" type="pres">
      <dgm:prSet presAssocID="{5327CA69-FF58-4E77-8FF9-79D35859890D}" presName="parentText" presStyleLbl="node1" presStyleIdx="1" presStyleCnt="2">
        <dgm:presLayoutVars>
          <dgm:chMax val="0"/>
          <dgm:bulletEnabled val="1"/>
        </dgm:presLayoutVars>
      </dgm:prSet>
      <dgm:spPr/>
    </dgm:pt>
    <dgm:pt modelId="{9E8436BD-1F59-41E0-AABE-FB887091757B}" type="pres">
      <dgm:prSet presAssocID="{5327CA69-FF58-4E77-8FF9-79D35859890D}" presName="childText" presStyleLbl="revTx" presStyleIdx="0" presStyleCnt="1">
        <dgm:presLayoutVars>
          <dgm:bulletEnabled val="1"/>
        </dgm:presLayoutVars>
      </dgm:prSet>
      <dgm:spPr/>
    </dgm:pt>
  </dgm:ptLst>
  <dgm:cxnLst>
    <dgm:cxn modelId="{1665E712-37ED-4E29-992D-AC33B4A15D04}" type="presOf" srcId="{686FDB77-22BD-4EDE-AF28-EB1080D50B07}" destId="{9E8436BD-1F59-41E0-AABE-FB887091757B}" srcOrd="0" destOrd="1" presId="urn:microsoft.com/office/officeart/2005/8/layout/vList2"/>
    <dgm:cxn modelId="{8857DD1A-FF23-476A-9176-4ED29F730983}" type="presOf" srcId="{EEB6A170-DF77-4AEF-B326-41C6040AD612}" destId="{9E8436BD-1F59-41E0-AABE-FB887091757B}" srcOrd="0" destOrd="2" presId="urn:microsoft.com/office/officeart/2005/8/layout/vList2"/>
    <dgm:cxn modelId="{6491C820-AAEF-4823-81D5-86CF9BC27DB7}" srcId="{37DE86B9-9A4C-463A-8C6E-3213CA04C3F1}" destId="{5327CA69-FF58-4E77-8FF9-79D35859890D}" srcOrd="1" destOrd="0" parTransId="{E1D05082-F142-4323-8DC5-28392143EBEA}" sibTransId="{2170317A-8EDA-4E7F-AB36-FEE1AC339802}"/>
    <dgm:cxn modelId="{9859A95E-0221-4588-ACBE-FC4EF89AB71E}" type="presOf" srcId="{5327CA69-FF58-4E77-8FF9-79D35859890D}" destId="{8F3972F9-AF67-45AC-8AC2-FF0DCE1582E7}" srcOrd="0" destOrd="0" presId="urn:microsoft.com/office/officeart/2005/8/layout/vList2"/>
    <dgm:cxn modelId="{512C4E5F-496F-4CD9-8356-2B6D1468C622}" srcId="{5327CA69-FF58-4E77-8FF9-79D35859890D}" destId="{686FDB77-22BD-4EDE-AF28-EB1080D50B07}" srcOrd="1" destOrd="0" parTransId="{B734F3B0-FB2E-48B8-9AFF-3CC95CD59CE7}" sibTransId="{EF788452-AD17-4583-8835-792B1569704E}"/>
    <dgm:cxn modelId="{861FB874-B80D-427A-9E5B-6C96DBA06584}" srcId="{37DE86B9-9A4C-463A-8C6E-3213CA04C3F1}" destId="{9251F9A0-FC37-4F17-909E-3209730B0FD9}" srcOrd="0" destOrd="0" parTransId="{C8D88510-8DFB-4CDB-AC49-C3C67AB070F8}" sibTransId="{60AFE59E-4B42-41AF-9AEA-59C200B7C98E}"/>
    <dgm:cxn modelId="{D1CC947F-F7B7-41C4-B3B6-9CAA21DA2704}" type="presOf" srcId="{9251F9A0-FC37-4F17-909E-3209730B0FD9}" destId="{5F34FB4E-05E7-4273-9E71-4D2A973E7F3C}" srcOrd="0" destOrd="0" presId="urn:microsoft.com/office/officeart/2005/8/layout/vList2"/>
    <dgm:cxn modelId="{FCB43E8F-E408-424D-AD68-5DEEFD61B969}" srcId="{5327CA69-FF58-4E77-8FF9-79D35859890D}" destId="{E59CAAAF-80F8-4522-838A-90FFA94773C4}" srcOrd="0" destOrd="0" parTransId="{EBCDF420-F723-463A-9EBB-EDCE3AC97FF0}" sibTransId="{69505F99-F583-4080-A503-287BCFDB8A5B}"/>
    <dgm:cxn modelId="{71D3A5AB-ED3F-4E62-ABFB-96D671639B93}" srcId="{5327CA69-FF58-4E77-8FF9-79D35859890D}" destId="{EEB6A170-DF77-4AEF-B326-41C6040AD612}" srcOrd="2" destOrd="0" parTransId="{AA20EF80-5568-497A-A64B-1989EE217FFC}" sibTransId="{F8423900-02B6-4260-8CA6-6C7E501BB835}"/>
    <dgm:cxn modelId="{2414BFC2-3C37-4BE6-B7F3-175970954164}" type="presOf" srcId="{E59CAAAF-80F8-4522-838A-90FFA94773C4}" destId="{9E8436BD-1F59-41E0-AABE-FB887091757B}" srcOrd="0" destOrd="0" presId="urn:microsoft.com/office/officeart/2005/8/layout/vList2"/>
    <dgm:cxn modelId="{F47655CB-0BBB-4EF7-98CD-C7C2BA3E7105}" type="presOf" srcId="{37DE86B9-9A4C-463A-8C6E-3213CA04C3F1}" destId="{C40855C4-A9D6-4E36-ACD9-FA96A15B080C}" srcOrd="0" destOrd="0" presId="urn:microsoft.com/office/officeart/2005/8/layout/vList2"/>
    <dgm:cxn modelId="{04EAD1D3-4796-428E-996F-3D884CCB7C17}" type="presParOf" srcId="{C40855C4-A9D6-4E36-ACD9-FA96A15B080C}" destId="{5F34FB4E-05E7-4273-9E71-4D2A973E7F3C}" srcOrd="0" destOrd="0" presId="urn:microsoft.com/office/officeart/2005/8/layout/vList2"/>
    <dgm:cxn modelId="{E54563A8-556D-4E83-8CC5-CC8FC24957C3}" type="presParOf" srcId="{C40855C4-A9D6-4E36-ACD9-FA96A15B080C}" destId="{CF08BB86-2572-4498-9DC3-356CC9AC93F2}" srcOrd="1" destOrd="0" presId="urn:microsoft.com/office/officeart/2005/8/layout/vList2"/>
    <dgm:cxn modelId="{5371792F-9113-4200-AD0C-375F635127EF}" type="presParOf" srcId="{C40855C4-A9D6-4E36-ACD9-FA96A15B080C}" destId="{8F3972F9-AF67-45AC-8AC2-FF0DCE1582E7}" srcOrd="2" destOrd="0" presId="urn:microsoft.com/office/officeart/2005/8/layout/vList2"/>
    <dgm:cxn modelId="{8BA0C3E7-5265-4BF1-A9BF-C4E6882AAB86}" type="presParOf" srcId="{C40855C4-A9D6-4E36-ACD9-FA96A15B080C}" destId="{9E8436BD-1F59-41E0-AABE-FB887091757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FD167E-5384-4650-832F-7D1685C1C24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5C98F40-CCEA-4C84-AE1C-8920D879B390}">
      <dgm:prSet/>
      <dgm:spPr/>
      <dgm:t>
        <a:bodyPr/>
        <a:lstStyle/>
        <a:p>
          <a:r>
            <a:rPr lang="en-US"/>
            <a:t>Unknown Vulnerability Detection</a:t>
          </a:r>
        </a:p>
      </dgm:t>
    </dgm:pt>
    <dgm:pt modelId="{67BF8D13-E161-472C-8C84-70B7E79862DA}" type="parTrans" cxnId="{4965C5EA-9D0C-4AB5-B1B8-3906036871F7}">
      <dgm:prSet/>
      <dgm:spPr/>
      <dgm:t>
        <a:bodyPr/>
        <a:lstStyle/>
        <a:p>
          <a:endParaRPr lang="en-US"/>
        </a:p>
      </dgm:t>
    </dgm:pt>
    <dgm:pt modelId="{D2E924F6-C4EA-4D06-9249-F856043C06A2}" type="sibTrans" cxnId="{4965C5EA-9D0C-4AB5-B1B8-3906036871F7}">
      <dgm:prSet/>
      <dgm:spPr/>
      <dgm:t>
        <a:bodyPr/>
        <a:lstStyle/>
        <a:p>
          <a:endParaRPr lang="en-US"/>
        </a:p>
      </dgm:t>
    </dgm:pt>
    <dgm:pt modelId="{DD697878-4846-4D66-B752-C01833CABE95}">
      <dgm:prSet/>
      <dgm:spPr/>
      <dgm:t>
        <a:bodyPr/>
        <a:lstStyle/>
        <a:p>
          <a:r>
            <a:rPr lang="en-US"/>
            <a:t>Automatic Input Filter Generation</a:t>
          </a:r>
        </a:p>
      </dgm:t>
    </dgm:pt>
    <dgm:pt modelId="{AB4353DC-3F6D-4365-9DBE-010DEF83B8F7}" type="parTrans" cxnId="{91254711-C50A-4198-8124-BADAF52DF924}">
      <dgm:prSet/>
      <dgm:spPr/>
      <dgm:t>
        <a:bodyPr/>
        <a:lstStyle/>
        <a:p>
          <a:endParaRPr lang="en-US"/>
        </a:p>
      </dgm:t>
    </dgm:pt>
    <dgm:pt modelId="{11CD975F-D935-4864-8246-0A183DF3CD8E}" type="sibTrans" cxnId="{91254711-C50A-4198-8124-BADAF52DF924}">
      <dgm:prSet/>
      <dgm:spPr/>
      <dgm:t>
        <a:bodyPr/>
        <a:lstStyle/>
        <a:p>
          <a:endParaRPr lang="en-US"/>
        </a:p>
      </dgm:t>
    </dgm:pt>
    <dgm:pt modelId="{03804D88-72D4-49F1-837C-096FF98FABCB}">
      <dgm:prSet/>
      <dgm:spPr/>
      <dgm:t>
        <a:bodyPr/>
        <a:lstStyle/>
        <a:p>
          <a:r>
            <a:rPr lang="en-US"/>
            <a:t>Malware Analysis</a:t>
          </a:r>
        </a:p>
      </dgm:t>
    </dgm:pt>
    <dgm:pt modelId="{DF1D2570-3926-4709-B4AE-21DDD4F25CF1}" type="parTrans" cxnId="{3D420991-7F81-4345-878E-0A61F7CBD92E}">
      <dgm:prSet/>
      <dgm:spPr/>
      <dgm:t>
        <a:bodyPr/>
        <a:lstStyle/>
        <a:p>
          <a:endParaRPr lang="en-US"/>
        </a:p>
      </dgm:t>
    </dgm:pt>
    <dgm:pt modelId="{2500E54F-82C6-4066-913E-E21E9BC35980}" type="sibTrans" cxnId="{3D420991-7F81-4345-878E-0A61F7CBD92E}">
      <dgm:prSet/>
      <dgm:spPr/>
      <dgm:t>
        <a:bodyPr/>
        <a:lstStyle/>
        <a:p>
          <a:endParaRPr lang="en-US"/>
        </a:p>
      </dgm:t>
    </dgm:pt>
    <dgm:pt modelId="{38642DD4-8D64-4A2E-B4E2-4A395151E9CC}">
      <dgm:prSet/>
      <dgm:spPr/>
      <dgm:t>
        <a:bodyPr/>
        <a:lstStyle/>
        <a:p>
          <a:r>
            <a:rPr lang="en-US"/>
            <a:t>Test Case Generation</a:t>
          </a:r>
        </a:p>
      </dgm:t>
    </dgm:pt>
    <dgm:pt modelId="{1BF9CE15-9D5E-4F0F-9DB2-1B6EB145C3A9}" type="parTrans" cxnId="{FFE2EFCF-9992-407D-9CF5-21438A0126DE}">
      <dgm:prSet/>
      <dgm:spPr/>
      <dgm:t>
        <a:bodyPr/>
        <a:lstStyle/>
        <a:p>
          <a:endParaRPr lang="en-US"/>
        </a:p>
      </dgm:t>
    </dgm:pt>
    <dgm:pt modelId="{A5507114-B6C7-4266-8822-AE641094E2F0}" type="sibTrans" cxnId="{FFE2EFCF-9992-407D-9CF5-21438A0126DE}">
      <dgm:prSet/>
      <dgm:spPr/>
      <dgm:t>
        <a:bodyPr/>
        <a:lstStyle/>
        <a:p>
          <a:endParaRPr lang="en-US"/>
        </a:p>
      </dgm:t>
    </dgm:pt>
    <dgm:pt modelId="{7D5CE4A1-29F2-4137-8DA1-24E1298AFF31}" type="pres">
      <dgm:prSet presAssocID="{87FD167E-5384-4650-832F-7D1685C1C240}" presName="linear" presStyleCnt="0">
        <dgm:presLayoutVars>
          <dgm:animLvl val="lvl"/>
          <dgm:resizeHandles val="exact"/>
        </dgm:presLayoutVars>
      </dgm:prSet>
      <dgm:spPr/>
    </dgm:pt>
    <dgm:pt modelId="{2AF15DC2-5776-4284-8F24-9F88E81176C3}" type="pres">
      <dgm:prSet presAssocID="{55C98F40-CCEA-4C84-AE1C-8920D879B390}" presName="parentText" presStyleLbl="node1" presStyleIdx="0" presStyleCnt="4">
        <dgm:presLayoutVars>
          <dgm:chMax val="0"/>
          <dgm:bulletEnabled val="1"/>
        </dgm:presLayoutVars>
      </dgm:prSet>
      <dgm:spPr/>
    </dgm:pt>
    <dgm:pt modelId="{52A01052-EFBC-45D0-B36D-B93325BBDA61}" type="pres">
      <dgm:prSet presAssocID="{D2E924F6-C4EA-4D06-9249-F856043C06A2}" presName="spacer" presStyleCnt="0"/>
      <dgm:spPr/>
    </dgm:pt>
    <dgm:pt modelId="{D5CDFDF2-C8DF-4D44-9CC5-3BAAFB4A3E78}" type="pres">
      <dgm:prSet presAssocID="{DD697878-4846-4D66-B752-C01833CABE95}" presName="parentText" presStyleLbl="node1" presStyleIdx="1" presStyleCnt="4">
        <dgm:presLayoutVars>
          <dgm:chMax val="0"/>
          <dgm:bulletEnabled val="1"/>
        </dgm:presLayoutVars>
      </dgm:prSet>
      <dgm:spPr/>
    </dgm:pt>
    <dgm:pt modelId="{32BBAAE5-FC9F-406E-B25E-559ABA2BDCF5}" type="pres">
      <dgm:prSet presAssocID="{11CD975F-D935-4864-8246-0A183DF3CD8E}" presName="spacer" presStyleCnt="0"/>
      <dgm:spPr/>
    </dgm:pt>
    <dgm:pt modelId="{C5F542E5-A6B5-4BCD-8759-C347CDC18766}" type="pres">
      <dgm:prSet presAssocID="{03804D88-72D4-49F1-837C-096FF98FABCB}" presName="parentText" presStyleLbl="node1" presStyleIdx="2" presStyleCnt="4">
        <dgm:presLayoutVars>
          <dgm:chMax val="0"/>
          <dgm:bulletEnabled val="1"/>
        </dgm:presLayoutVars>
      </dgm:prSet>
      <dgm:spPr/>
    </dgm:pt>
    <dgm:pt modelId="{38119B59-A412-4935-9DE4-F3DDE2C35E87}" type="pres">
      <dgm:prSet presAssocID="{2500E54F-82C6-4066-913E-E21E9BC35980}" presName="spacer" presStyleCnt="0"/>
      <dgm:spPr/>
    </dgm:pt>
    <dgm:pt modelId="{53F324EE-8F2F-46BB-9B44-B48CBA870968}" type="pres">
      <dgm:prSet presAssocID="{38642DD4-8D64-4A2E-B4E2-4A395151E9CC}" presName="parentText" presStyleLbl="node1" presStyleIdx="3" presStyleCnt="4">
        <dgm:presLayoutVars>
          <dgm:chMax val="0"/>
          <dgm:bulletEnabled val="1"/>
        </dgm:presLayoutVars>
      </dgm:prSet>
      <dgm:spPr/>
    </dgm:pt>
  </dgm:ptLst>
  <dgm:cxnLst>
    <dgm:cxn modelId="{40ABC901-CBC4-44A1-A5A1-E2131B0ECE64}" type="presOf" srcId="{55C98F40-CCEA-4C84-AE1C-8920D879B390}" destId="{2AF15DC2-5776-4284-8F24-9F88E81176C3}" srcOrd="0" destOrd="0" presId="urn:microsoft.com/office/officeart/2005/8/layout/vList2"/>
    <dgm:cxn modelId="{91254711-C50A-4198-8124-BADAF52DF924}" srcId="{87FD167E-5384-4650-832F-7D1685C1C240}" destId="{DD697878-4846-4D66-B752-C01833CABE95}" srcOrd="1" destOrd="0" parTransId="{AB4353DC-3F6D-4365-9DBE-010DEF83B8F7}" sibTransId="{11CD975F-D935-4864-8246-0A183DF3CD8E}"/>
    <dgm:cxn modelId="{BCA1582A-DC4F-41E7-86B6-7F89F21AA557}" type="presOf" srcId="{03804D88-72D4-49F1-837C-096FF98FABCB}" destId="{C5F542E5-A6B5-4BCD-8759-C347CDC18766}" srcOrd="0" destOrd="0" presId="urn:microsoft.com/office/officeart/2005/8/layout/vList2"/>
    <dgm:cxn modelId="{6C4AD63F-0898-4427-A752-FB44FE47C250}" type="presOf" srcId="{DD697878-4846-4D66-B752-C01833CABE95}" destId="{D5CDFDF2-C8DF-4D44-9CC5-3BAAFB4A3E78}" srcOrd="0" destOrd="0" presId="urn:microsoft.com/office/officeart/2005/8/layout/vList2"/>
    <dgm:cxn modelId="{2AA51051-F1CF-45C0-813B-8CF7F5000BB4}" type="presOf" srcId="{38642DD4-8D64-4A2E-B4E2-4A395151E9CC}" destId="{53F324EE-8F2F-46BB-9B44-B48CBA870968}" srcOrd="0" destOrd="0" presId="urn:microsoft.com/office/officeart/2005/8/layout/vList2"/>
    <dgm:cxn modelId="{3D420991-7F81-4345-878E-0A61F7CBD92E}" srcId="{87FD167E-5384-4650-832F-7D1685C1C240}" destId="{03804D88-72D4-49F1-837C-096FF98FABCB}" srcOrd="2" destOrd="0" parTransId="{DF1D2570-3926-4709-B4AE-21DDD4F25CF1}" sibTransId="{2500E54F-82C6-4066-913E-E21E9BC35980}"/>
    <dgm:cxn modelId="{92280F9A-726D-4F08-A5C3-ABADCCF6A990}" type="presOf" srcId="{87FD167E-5384-4650-832F-7D1685C1C240}" destId="{7D5CE4A1-29F2-4137-8DA1-24E1298AFF31}" srcOrd="0" destOrd="0" presId="urn:microsoft.com/office/officeart/2005/8/layout/vList2"/>
    <dgm:cxn modelId="{FFE2EFCF-9992-407D-9CF5-21438A0126DE}" srcId="{87FD167E-5384-4650-832F-7D1685C1C240}" destId="{38642DD4-8D64-4A2E-B4E2-4A395151E9CC}" srcOrd="3" destOrd="0" parTransId="{1BF9CE15-9D5E-4F0F-9DB2-1B6EB145C3A9}" sibTransId="{A5507114-B6C7-4266-8822-AE641094E2F0}"/>
    <dgm:cxn modelId="{4965C5EA-9D0C-4AB5-B1B8-3906036871F7}" srcId="{87FD167E-5384-4650-832F-7D1685C1C240}" destId="{55C98F40-CCEA-4C84-AE1C-8920D879B390}" srcOrd="0" destOrd="0" parTransId="{67BF8D13-E161-472C-8C84-70B7E79862DA}" sibTransId="{D2E924F6-C4EA-4D06-9249-F856043C06A2}"/>
    <dgm:cxn modelId="{5741C74E-3449-44E2-990A-F3A8FFCB3474}" type="presParOf" srcId="{7D5CE4A1-29F2-4137-8DA1-24E1298AFF31}" destId="{2AF15DC2-5776-4284-8F24-9F88E81176C3}" srcOrd="0" destOrd="0" presId="urn:microsoft.com/office/officeart/2005/8/layout/vList2"/>
    <dgm:cxn modelId="{01FB6A8C-5FFC-4C99-9BF9-5CF5EFE286F1}" type="presParOf" srcId="{7D5CE4A1-29F2-4137-8DA1-24E1298AFF31}" destId="{52A01052-EFBC-45D0-B36D-B93325BBDA61}" srcOrd="1" destOrd="0" presId="urn:microsoft.com/office/officeart/2005/8/layout/vList2"/>
    <dgm:cxn modelId="{C9835B32-5AFF-4B05-8DBD-1E7FFF262F1E}" type="presParOf" srcId="{7D5CE4A1-29F2-4137-8DA1-24E1298AFF31}" destId="{D5CDFDF2-C8DF-4D44-9CC5-3BAAFB4A3E78}" srcOrd="2" destOrd="0" presId="urn:microsoft.com/office/officeart/2005/8/layout/vList2"/>
    <dgm:cxn modelId="{DE088CD5-370C-43C9-A694-CA9DBE7A21E7}" type="presParOf" srcId="{7D5CE4A1-29F2-4137-8DA1-24E1298AFF31}" destId="{32BBAAE5-FC9F-406E-B25E-559ABA2BDCF5}" srcOrd="3" destOrd="0" presId="urn:microsoft.com/office/officeart/2005/8/layout/vList2"/>
    <dgm:cxn modelId="{09CBF611-29E4-4A08-B141-24B8FADA7964}" type="presParOf" srcId="{7D5CE4A1-29F2-4137-8DA1-24E1298AFF31}" destId="{C5F542E5-A6B5-4BCD-8759-C347CDC18766}" srcOrd="4" destOrd="0" presId="urn:microsoft.com/office/officeart/2005/8/layout/vList2"/>
    <dgm:cxn modelId="{6B0789D3-C15B-48D5-B1A3-87E3E7EE1283}" type="presParOf" srcId="{7D5CE4A1-29F2-4137-8DA1-24E1298AFF31}" destId="{38119B59-A412-4935-9DE4-F3DDE2C35E87}" srcOrd="5" destOrd="0" presId="urn:microsoft.com/office/officeart/2005/8/layout/vList2"/>
    <dgm:cxn modelId="{5BF619A2-FE20-4FD7-930B-B902E1075F5D}" type="presParOf" srcId="{7D5CE4A1-29F2-4137-8DA1-24E1298AFF31}" destId="{53F324EE-8F2F-46BB-9B44-B48CBA87096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C3E2812-BF47-4C5C-8D34-E5F8D627636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64B3D5-FD38-4C82-81AB-40B0E6CD8B14}">
      <dgm:prSet/>
      <dgm:spPr/>
      <dgm:t>
        <a:bodyPr/>
        <a:lstStyle/>
        <a:p>
          <a:r>
            <a:rPr lang="en-US"/>
            <a:t>Statements</a:t>
          </a:r>
        </a:p>
      </dgm:t>
    </dgm:pt>
    <dgm:pt modelId="{BA6B245F-D465-46F3-80BB-4D63B8E7AD0F}" type="parTrans" cxnId="{780DB9C0-5498-41DE-ADD3-57AB75C5568F}">
      <dgm:prSet/>
      <dgm:spPr/>
      <dgm:t>
        <a:bodyPr/>
        <a:lstStyle/>
        <a:p>
          <a:endParaRPr lang="en-US"/>
        </a:p>
      </dgm:t>
    </dgm:pt>
    <dgm:pt modelId="{B100C7ED-293E-4AC9-94B5-5A5FBCAB9F81}" type="sibTrans" cxnId="{780DB9C0-5498-41DE-ADD3-57AB75C5568F}">
      <dgm:prSet/>
      <dgm:spPr/>
      <dgm:t>
        <a:bodyPr/>
        <a:lstStyle/>
        <a:p>
          <a:endParaRPr lang="en-US"/>
        </a:p>
      </dgm:t>
    </dgm:pt>
    <dgm:pt modelId="{D9CFB41E-0B9E-4BA2-8B41-C496E8E88AD1}">
      <dgm:prSet/>
      <dgm:spPr/>
      <dgm:t>
        <a:bodyPr/>
        <a:lstStyle/>
        <a:p>
          <a:r>
            <a:rPr lang="en-US"/>
            <a:t>Assignments</a:t>
          </a:r>
        </a:p>
      </dgm:t>
    </dgm:pt>
    <dgm:pt modelId="{5A4809BF-9E54-4780-98D6-744E9CC5A1E8}" type="parTrans" cxnId="{0594CC20-8994-470C-B1B5-3F507598F723}">
      <dgm:prSet/>
      <dgm:spPr/>
      <dgm:t>
        <a:bodyPr/>
        <a:lstStyle/>
        <a:p>
          <a:endParaRPr lang="en-US"/>
        </a:p>
      </dgm:t>
    </dgm:pt>
    <dgm:pt modelId="{49EBD35D-81B8-4A2D-8029-C272CC0B1A07}" type="sibTrans" cxnId="{0594CC20-8994-470C-B1B5-3F507598F723}">
      <dgm:prSet/>
      <dgm:spPr/>
      <dgm:t>
        <a:bodyPr/>
        <a:lstStyle/>
        <a:p>
          <a:endParaRPr lang="en-US"/>
        </a:p>
      </dgm:t>
    </dgm:pt>
    <dgm:pt modelId="{4AFE96A1-A3D0-4ECD-9FAC-BBC561BEF690}">
      <dgm:prSet/>
      <dgm:spPr/>
      <dgm:t>
        <a:bodyPr/>
        <a:lstStyle/>
        <a:p>
          <a:r>
            <a:rPr lang="en-US"/>
            <a:t>Assertions</a:t>
          </a:r>
        </a:p>
      </dgm:t>
    </dgm:pt>
    <dgm:pt modelId="{D884F961-FCEF-4C2B-9339-9A022DF4CB36}" type="parTrans" cxnId="{41099A3C-C61E-4691-B79D-1E50044A1A20}">
      <dgm:prSet/>
      <dgm:spPr/>
      <dgm:t>
        <a:bodyPr/>
        <a:lstStyle/>
        <a:p>
          <a:endParaRPr lang="en-US"/>
        </a:p>
      </dgm:t>
    </dgm:pt>
    <dgm:pt modelId="{7773B94E-434E-4DD9-B44F-CFCA9790A4F5}" type="sibTrans" cxnId="{41099A3C-C61E-4691-B79D-1E50044A1A20}">
      <dgm:prSet/>
      <dgm:spPr/>
      <dgm:t>
        <a:bodyPr/>
        <a:lstStyle/>
        <a:p>
          <a:endParaRPr lang="en-US"/>
        </a:p>
      </dgm:t>
    </dgm:pt>
    <dgm:pt modelId="{4E1C31A4-2660-45CA-B568-743A0E0B1366}">
      <dgm:prSet/>
      <dgm:spPr/>
      <dgm:t>
        <a:bodyPr/>
        <a:lstStyle/>
        <a:p>
          <a:r>
            <a:rPr lang="en-US"/>
            <a:t>Jumps/conditional jumps</a:t>
          </a:r>
        </a:p>
      </dgm:t>
    </dgm:pt>
    <dgm:pt modelId="{7EA15745-B869-4F7F-9CFD-136D41A1D3FD}" type="parTrans" cxnId="{E1C4F98E-F92F-46B0-863C-331F333DF990}">
      <dgm:prSet/>
      <dgm:spPr/>
      <dgm:t>
        <a:bodyPr/>
        <a:lstStyle/>
        <a:p>
          <a:endParaRPr lang="en-US"/>
        </a:p>
      </dgm:t>
    </dgm:pt>
    <dgm:pt modelId="{A6B50197-9052-4369-A131-72BE142FA636}" type="sibTrans" cxnId="{E1C4F98E-F92F-46B0-863C-331F333DF990}">
      <dgm:prSet/>
      <dgm:spPr/>
      <dgm:t>
        <a:bodyPr/>
        <a:lstStyle/>
        <a:p>
          <a:endParaRPr lang="en-US"/>
        </a:p>
      </dgm:t>
    </dgm:pt>
    <dgm:pt modelId="{9DC0C8BA-2A67-47E1-8047-831D9C1CA08B}">
      <dgm:prSet/>
      <dgm:spPr/>
      <dgm:t>
        <a:bodyPr/>
        <a:lstStyle/>
        <a:p>
          <a:r>
            <a:rPr lang="en-US"/>
            <a:t>Expressions</a:t>
          </a:r>
        </a:p>
      </dgm:t>
    </dgm:pt>
    <dgm:pt modelId="{B73378D6-56BC-4A80-A69A-A660B7B3BD70}" type="parTrans" cxnId="{5F24A4AA-A1B0-4723-80C1-9C30098A3751}">
      <dgm:prSet/>
      <dgm:spPr/>
      <dgm:t>
        <a:bodyPr/>
        <a:lstStyle/>
        <a:p>
          <a:endParaRPr lang="en-US"/>
        </a:p>
      </dgm:t>
    </dgm:pt>
    <dgm:pt modelId="{E07AD9F5-A273-4531-9A10-623E654DE4AF}" type="sibTrans" cxnId="{5F24A4AA-A1B0-4723-80C1-9C30098A3751}">
      <dgm:prSet/>
      <dgm:spPr/>
      <dgm:t>
        <a:bodyPr/>
        <a:lstStyle/>
        <a:p>
          <a:endParaRPr lang="en-US"/>
        </a:p>
      </dgm:t>
    </dgm:pt>
    <dgm:pt modelId="{ED094A0B-01A5-44CF-ACB4-1D35FD08C71E}">
      <dgm:prSet/>
      <dgm:spPr/>
      <dgm:t>
        <a:bodyPr/>
        <a:lstStyle/>
        <a:p>
          <a:r>
            <a:rPr lang="en-US"/>
            <a:t>Constants and variables evaluate to 32-bit integer</a:t>
          </a:r>
        </a:p>
      </dgm:t>
    </dgm:pt>
    <dgm:pt modelId="{53C528A8-487E-44E3-83FE-D55A05071168}" type="parTrans" cxnId="{BD46BBF1-A5E5-4478-A1FF-919E216B5105}">
      <dgm:prSet/>
      <dgm:spPr/>
      <dgm:t>
        <a:bodyPr/>
        <a:lstStyle/>
        <a:p>
          <a:endParaRPr lang="en-US"/>
        </a:p>
      </dgm:t>
    </dgm:pt>
    <dgm:pt modelId="{3A510580-A05B-4A55-9909-380833A87953}" type="sibTrans" cxnId="{BD46BBF1-A5E5-4478-A1FF-919E216B5105}">
      <dgm:prSet/>
      <dgm:spPr/>
      <dgm:t>
        <a:bodyPr/>
        <a:lstStyle/>
        <a:p>
          <a:endParaRPr lang="en-US"/>
        </a:p>
      </dgm:t>
    </dgm:pt>
    <dgm:pt modelId="{03075AB6-1E70-4417-BE63-19B228271A0C}">
      <dgm:prSet/>
      <dgm:spPr/>
      <dgm:t>
        <a:bodyPr/>
        <a:lstStyle/>
        <a:p>
          <a:r>
            <a:rPr lang="en-US"/>
            <a:t>Binary operators</a:t>
          </a:r>
        </a:p>
      </dgm:t>
    </dgm:pt>
    <dgm:pt modelId="{CE7432C3-852B-4A70-A18C-9C7DCDE7DAAA}" type="parTrans" cxnId="{78B91153-2B24-4AEB-BE0C-0D4CE8BC289A}">
      <dgm:prSet/>
      <dgm:spPr/>
      <dgm:t>
        <a:bodyPr/>
        <a:lstStyle/>
        <a:p>
          <a:endParaRPr lang="en-US"/>
        </a:p>
      </dgm:t>
    </dgm:pt>
    <dgm:pt modelId="{6573C898-E447-427A-8714-7D6FC671553B}" type="sibTrans" cxnId="{78B91153-2B24-4AEB-BE0C-0D4CE8BC289A}">
      <dgm:prSet/>
      <dgm:spPr/>
      <dgm:t>
        <a:bodyPr/>
        <a:lstStyle/>
        <a:p>
          <a:endParaRPr lang="en-US"/>
        </a:p>
      </dgm:t>
    </dgm:pt>
    <dgm:pt modelId="{CA851D5B-017D-4299-98F6-83EAC2BC195F}">
      <dgm:prSet/>
      <dgm:spPr/>
      <dgm:t>
        <a:bodyPr/>
        <a:lstStyle/>
        <a:p>
          <a:r>
            <a:rPr lang="en-US"/>
            <a:t>Operands are integer or variables</a:t>
          </a:r>
        </a:p>
      </dgm:t>
    </dgm:pt>
    <dgm:pt modelId="{D54A8540-62C3-40C8-A7FD-4F32D77D23CE}" type="parTrans" cxnId="{DCBBC020-754F-4BDA-9625-79110D2F6F05}">
      <dgm:prSet/>
      <dgm:spPr/>
      <dgm:t>
        <a:bodyPr/>
        <a:lstStyle/>
        <a:p>
          <a:endParaRPr lang="en-US"/>
        </a:p>
      </dgm:t>
    </dgm:pt>
    <dgm:pt modelId="{BDDDC112-B9E5-4240-A615-CA2338578D75}" type="sibTrans" cxnId="{DCBBC020-754F-4BDA-9625-79110D2F6F05}">
      <dgm:prSet/>
      <dgm:spPr/>
      <dgm:t>
        <a:bodyPr/>
        <a:lstStyle/>
        <a:p>
          <a:endParaRPr lang="en-US"/>
        </a:p>
      </dgm:t>
    </dgm:pt>
    <dgm:pt modelId="{C89EF245-5E17-412A-92A3-3A47AE0DD0AA}">
      <dgm:prSet/>
      <dgm:spPr/>
      <dgm:t>
        <a:bodyPr/>
        <a:lstStyle/>
        <a:p>
          <a:r>
            <a:rPr lang="en-US"/>
            <a:t>Unary operators</a:t>
          </a:r>
        </a:p>
      </dgm:t>
    </dgm:pt>
    <dgm:pt modelId="{123A1FB9-6EAC-461E-A58F-53C90F0AE66C}" type="parTrans" cxnId="{14F7A55A-E5F2-4E7D-940C-4928D4A07284}">
      <dgm:prSet/>
      <dgm:spPr/>
      <dgm:t>
        <a:bodyPr/>
        <a:lstStyle/>
        <a:p>
          <a:endParaRPr lang="en-US"/>
        </a:p>
      </dgm:t>
    </dgm:pt>
    <dgm:pt modelId="{240EC188-F374-4FD4-9B67-56BB9FC43EFD}" type="sibTrans" cxnId="{14F7A55A-E5F2-4E7D-940C-4928D4A07284}">
      <dgm:prSet/>
      <dgm:spPr/>
      <dgm:t>
        <a:bodyPr/>
        <a:lstStyle/>
        <a:p>
          <a:endParaRPr lang="en-US"/>
        </a:p>
      </dgm:t>
    </dgm:pt>
    <dgm:pt modelId="{BEE1EF57-F577-4298-BA90-98D35CA12BC4}">
      <dgm:prSet/>
      <dgm:spPr/>
      <dgm:t>
        <a:bodyPr/>
        <a:lstStyle/>
        <a:p>
          <a:r>
            <a:rPr lang="en-US"/>
            <a:t>Well-typed</a:t>
          </a:r>
        </a:p>
      </dgm:t>
    </dgm:pt>
    <dgm:pt modelId="{D50A6DF5-1F45-47BE-990E-BE8D8879AC1C}" type="parTrans" cxnId="{C261B115-6436-48BB-9BA4-C8DC6DC6C965}">
      <dgm:prSet/>
      <dgm:spPr/>
      <dgm:t>
        <a:bodyPr/>
        <a:lstStyle/>
        <a:p>
          <a:endParaRPr lang="en-US"/>
        </a:p>
      </dgm:t>
    </dgm:pt>
    <dgm:pt modelId="{F0CB011E-C876-47EB-A32D-59D486A67034}" type="sibTrans" cxnId="{C261B115-6436-48BB-9BA4-C8DC6DC6C965}">
      <dgm:prSet/>
      <dgm:spPr/>
      <dgm:t>
        <a:bodyPr/>
        <a:lstStyle/>
        <a:p>
          <a:endParaRPr lang="en-US"/>
        </a:p>
      </dgm:t>
    </dgm:pt>
    <dgm:pt modelId="{C408681C-ECA8-49B2-8E4C-BDB1A075ABF3}" type="pres">
      <dgm:prSet presAssocID="{2C3E2812-BF47-4C5C-8D34-E5F8D627636A}" presName="linear" presStyleCnt="0">
        <dgm:presLayoutVars>
          <dgm:animLvl val="lvl"/>
          <dgm:resizeHandles val="exact"/>
        </dgm:presLayoutVars>
      </dgm:prSet>
      <dgm:spPr/>
    </dgm:pt>
    <dgm:pt modelId="{E633E358-3EBB-4FF6-9D97-99FD7132AD26}" type="pres">
      <dgm:prSet presAssocID="{B564B3D5-FD38-4C82-81AB-40B0E6CD8B14}" presName="parentText" presStyleLbl="node1" presStyleIdx="0" presStyleCnt="5">
        <dgm:presLayoutVars>
          <dgm:chMax val="0"/>
          <dgm:bulletEnabled val="1"/>
        </dgm:presLayoutVars>
      </dgm:prSet>
      <dgm:spPr/>
    </dgm:pt>
    <dgm:pt modelId="{B3FC7AE1-BA2F-4FE4-A114-1A07A7E2F7E3}" type="pres">
      <dgm:prSet presAssocID="{B564B3D5-FD38-4C82-81AB-40B0E6CD8B14}" presName="childText" presStyleLbl="revTx" presStyleIdx="0" presStyleCnt="3">
        <dgm:presLayoutVars>
          <dgm:bulletEnabled val="1"/>
        </dgm:presLayoutVars>
      </dgm:prSet>
      <dgm:spPr/>
    </dgm:pt>
    <dgm:pt modelId="{F42BEDB5-0109-48D5-AF64-1DEB66989BE2}" type="pres">
      <dgm:prSet presAssocID="{9DC0C8BA-2A67-47E1-8047-831D9C1CA08B}" presName="parentText" presStyleLbl="node1" presStyleIdx="1" presStyleCnt="5">
        <dgm:presLayoutVars>
          <dgm:chMax val="0"/>
          <dgm:bulletEnabled val="1"/>
        </dgm:presLayoutVars>
      </dgm:prSet>
      <dgm:spPr/>
    </dgm:pt>
    <dgm:pt modelId="{EDEA361D-22A3-48BC-81AB-202251E3A5FC}" type="pres">
      <dgm:prSet presAssocID="{9DC0C8BA-2A67-47E1-8047-831D9C1CA08B}" presName="childText" presStyleLbl="revTx" presStyleIdx="1" presStyleCnt="3">
        <dgm:presLayoutVars>
          <dgm:bulletEnabled val="1"/>
        </dgm:presLayoutVars>
      </dgm:prSet>
      <dgm:spPr/>
    </dgm:pt>
    <dgm:pt modelId="{C7AC9E58-0D24-4412-87C6-CA8924923DBC}" type="pres">
      <dgm:prSet presAssocID="{03075AB6-1E70-4417-BE63-19B228271A0C}" presName="parentText" presStyleLbl="node1" presStyleIdx="2" presStyleCnt="5">
        <dgm:presLayoutVars>
          <dgm:chMax val="0"/>
          <dgm:bulletEnabled val="1"/>
        </dgm:presLayoutVars>
      </dgm:prSet>
      <dgm:spPr/>
    </dgm:pt>
    <dgm:pt modelId="{8757D989-B2CC-475E-9CE2-9775AED1019F}" type="pres">
      <dgm:prSet presAssocID="{03075AB6-1E70-4417-BE63-19B228271A0C}" presName="childText" presStyleLbl="revTx" presStyleIdx="2" presStyleCnt="3">
        <dgm:presLayoutVars>
          <dgm:bulletEnabled val="1"/>
        </dgm:presLayoutVars>
      </dgm:prSet>
      <dgm:spPr/>
    </dgm:pt>
    <dgm:pt modelId="{C121347F-9CD7-4481-8716-3C455C5405BB}" type="pres">
      <dgm:prSet presAssocID="{C89EF245-5E17-412A-92A3-3A47AE0DD0AA}" presName="parentText" presStyleLbl="node1" presStyleIdx="3" presStyleCnt="5">
        <dgm:presLayoutVars>
          <dgm:chMax val="0"/>
          <dgm:bulletEnabled val="1"/>
        </dgm:presLayoutVars>
      </dgm:prSet>
      <dgm:spPr/>
    </dgm:pt>
    <dgm:pt modelId="{F6C54C72-BAB5-4EC4-BA9A-26D611992B04}" type="pres">
      <dgm:prSet presAssocID="{240EC188-F374-4FD4-9B67-56BB9FC43EFD}" presName="spacer" presStyleCnt="0"/>
      <dgm:spPr/>
    </dgm:pt>
    <dgm:pt modelId="{08172A1A-03DC-4468-AC23-525504CCAC56}" type="pres">
      <dgm:prSet presAssocID="{BEE1EF57-F577-4298-BA90-98D35CA12BC4}" presName="parentText" presStyleLbl="node1" presStyleIdx="4" presStyleCnt="5">
        <dgm:presLayoutVars>
          <dgm:chMax val="0"/>
          <dgm:bulletEnabled val="1"/>
        </dgm:presLayoutVars>
      </dgm:prSet>
      <dgm:spPr/>
    </dgm:pt>
  </dgm:ptLst>
  <dgm:cxnLst>
    <dgm:cxn modelId="{1F70F10A-477A-493D-9632-E63CF598EB43}" type="presOf" srcId="{D9CFB41E-0B9E-4BA2-8B41-C496E8E88AD1}" destId="{B3FC7AE1-BA2F-4FE4-A114-1A07A7E2F7E3}" srcOrd="0" destOrd="0" presId="urn:microsoft.com/office/officeart/2005/8/layout/vList2"/>
    <dgm:cxn modelId="{C261B115-6436-48BB-9BA4-C8DC6DC6C965}" srcId="{2C3E2812-BF47-4C5C-8D34-E5F8D627636A}" destId="{BEE1EF57-F577-4298-BA90-98D35CA12BC4}" srcOrd="4" destOrd="0" parTransId="{D50A6DF5-1F45-47BE-990E-BE8D8879AC1C}" sibTransId="{F0CB011E-C876-47EB-A32D-59D486A67034}"/>
    <dgm:cxn modelId="{DCBBC020-754F-4BDA-9625-79110D2F6F05}" srcId="{03075AB6-1E70-4417-BE63-19B228271A0C}" destId="{CA851D5B-017D-4299-98F6-83EAC2BC195F}" srcOrd="0" destOrd="0" parTransId="{D54A8540-62C3-40C8-A7FD-4F32D77D23CE}" sibTransId="{BDDDC112-B9E5-4240-A615-CA2338578D75}"/>
    <dgm:cxn modelId="{0594CC20-8994-470C-B1B5-3F507598F723}" srcId="{B564B3D5-FD38-4C82-81AB-40B0E6CD8B14}" destId="{D9CFB41E-0B9E-4BA2-8B41-C496E8E88AD1}" srcOrd="0" destOrd="0" parTransId="{5A4809BF-9E54-4780-98D6-744E9CC5A1E8}" sibTransId="{49EBD35D-81B8-4A2D-8029-C272CC0B1A07}"/>
    <dgm:cxn modelId="{41099A3C-C61E-4691-B79D-1E50044A1A20}" srcId="{B564B3D5-FD38-4C82-81AB-40B0E6CD8B14}" destId="{4AFE96A1-A3D0-4ECD-9FAC-BBC561BEF690}" srcOrd="1" destOrd="0" parTransId="{D884F961-FCEF-4C2B-9339-9A022DF4CB36}" sibTransId="{7773B94E-434E-4DD9-B44F-CFCA9790A4F5}"/>
    <dgm:cxn modelId="{7DE87451-F758-43F0-9876-39EAEB41DA19}" type="presOf" srcId="{B564B3D5-FD38-4C82-81AB-40B0E6CD8B14}" destId="{E633E358-3EBB-4FF6-9D97-99FD7132AD26}" srcOrd="0" destOrd="0" presId="urn:microsoft.com/office/officeart/2005/8/layout/vList2"/>
    <dgm:cxn modelId="{78B91153-2B24-4AEB-BE0C-0D4CE8BC289A}" srcId="{2C3E2812-BF47-4C5C-8D34-E5F8D627636A}" destId="{03075AB6-1E70-4417-BE63-19B228271A0C}" srcOrd="2" destOrd="0" parTransId="{CE7432C3-852B-4A70-A18C-9C7DCDE7DAAA}" sibTransId="{6573C898-E447-427A-8714-7D6FC671553B}"/>
    <dgm:cxn modelId="{35FF1A78-47A0-447E-88E6-1C02FAB4AF0C}" type="presOf" srcId="{2C3E2812-BF47-4C5C-8D34-E5F8D627636A}" destId="{C408681C-ECA8-49B2-8E4C-BDB1A075ABF3}" srcOrd="0" destOrd="0" presId="urn:microsoft.com/office/officeart/2005/8/layout/vList2"/>
    <dgm:cxn modelId="{E749CF58-B06E-4F49-8A73-17D52DCAA69C}" type="presOf" srcId="{03075AB6-1E70-4417-BE63-19B228271A0C}" destId="{C7AC9E58-0D24-4412-87C6-CA8924923DBC}" srcOrd="0" destOrd="0" presId="urn:microsoft.com/office/officeart/2005/8/layout/vList2"/>
    <dgm:cxn modelId="{14F7A55A-E5F2-4E7D-940C-4928D4A07284}" srcId="{2C3E2812-BF47-4C5C-8D34-E5F8D627636A}" destId="{C89EF245-5E17-412A-92A3-3A47AE0DD0AA}" srcOrd="3" destOrd="0" parTransId="{123A1FB9-6EAC-461E-A58F-53C90F0AE66C}" sibTransId="{240EC188-F374-4FD4-9B67-56BB9FC43EFD}"/>
    <dgm:cxn modelId="{957F8A85-36AE-4C72-993A-610FE4B76E07}" type="presOf" srcId="{4E1C31A4-2660-45CA-B568-743A0E0B1366}" destId="{B3FC7AE1-BA2F-4FE4-A114-1A07A7E2F7E3}" srcOrd="0" destOrd="2" presId="urn:microsoft.com/office/officeart/2005/8/layout/vList2"/>
    <dgm:cxn modelId="{E1C4F98E-F92F-46B0-863C-331F333DF990}" srcId="{B564B3D5-FD38-4C82-81AB-40B0E6CD8B14}" destId="{4E1C31A4-2660-45CA-B568-743A0E0B1366}" srcOrd="2" destOrd="0" parTransId="{7EA15745-B869-4F7F-9CFD-136D41A1D3FD}" sibTransId="{A6B50197-9052-4369-A131-72BE142FA636}"/>
    <dgm:cxn modelId="{AF24B997-8530-49D0-8493-E4367D199E4D}" type="presOf" srcId="{4AFE96A1-A3D0-4ECD-9FAC-BBC561BEF690}" destId="{B3FC7AE1-BA2F-4FE4-A114-1A07A7E2F7E3}" srcOrd="0" destOrd="1" presId="urn:microsoft.com/office/officeart/2005/8/layout/vList2"/>
    <dgm:cxn modelId="{5F24A4AA-A1B0-4723-80C1-9C30098A3751}" srcId="{2C3E2812-BF47-4C5C-8D34-E5F8D627636A}" destId="{9DC0C8BA-2A67-47E1-8047-831D9C1CA08B}" srcOrd="1" destOrd="0" parTransId="{B73378D6-56BC-4A80-A69A-A660B7B3BD70}" sibTransId="{E07AD9F5-A273-4531-9A10-623E654DE4AF}"/>
    <dgm:cxn modelId="{780DB9C0-5498-41DE-ADD3-57AB75C5568F}" srcId="{2C3E2812-BF47-4C5C-8D34-E5F8D627636A}" destId="{B564B3D5-FD38-4C82-81AB-40B0E6CD8B14}" srcOrd="0" destOrd="0" parTransId="{BA6B245F-D465-46F3-80BB-4D63B8E7AD0F}" sibTransId="{B100C7ED-293E-4AC9-94B5-5A5FBCAB9F81}"/>
    <dgm:cxn modelId="{BD9D89C2-E312-4044-9C06-DB21B8BA8C01}" type="presOf" srcId="{ED094A0B-01A5-44CF-ACB4-1D35FD08C71E}" destId="{EDEA361D-22A3-48BC-81AB-202251E3A5FC}" srcOrd="0" destOrd="0" presId="urn:microsoft.com/office/officeart/2005/8/layout/vList2"/>
    <dgm:cxn modelId="{8343E0E2-A715-4B92-A98F-888F1B6A6ADF}" type="presOf" srcId="{9DC0C8BA-2A67-47E1-8047-831D9C1CA08B}" destId="{F42BEDB5-0109-48D5-AF64-1DEB66989BE2}" srcOrd="0" destOrd="0" presId="urn:microsoft.com/office/officeart/2005/8/layout/vList2"/>
    <dgm:cxn modelId="{BD46BBF1-A5E5-4478-A1FF-919E216B5105}" srcId="{9DC0C8BA-2A67-47E1-8047-831D9C1CA08B}" destId="{ED094A0B-01A5-44CF-ACB4-1D35FD08C71E}" srcOrd="0" destOrd="0" parTransId="{53C528A8-487E-44E3-83FE-D55A05071168}" sibTransId="{3A510580-A05B-4A55-9909-380833A87953}"/>
    <dgm:cxn modelId="{0D7083F7-9E47-4901-9DCE-76619DC9EA45}" type="presOf" srcId="{C89EF245-5E17-412A-92A3-3A47AE0DD0AA}" destId="{C121347F-9CD7-4481-8716-3C455C5405BB}" srcOrd="0" destOrd="0" presId="urn:microsoft.com/office/officeart/2005/8/layout/vList2"/>
    <dgm:cxn modelId="{04968EFD-691F-4607-BA94-886181C51247}" type="presOf" srcId="{BEE1EF57-F577-4298-BA90-98D35CA12BC4}" destId="{08172A1A-03DC-4468-AC23-525504CCAC56}" srcOrd="0" destOrd="0" presId="urn:microsoft.com/office/officeart/2005/8/layout/vList2"/>
    <dgm:cxn modelId="{5ABCFEFE-8FC9-4978-8EA2-2585685AB3D8}" type="presOf" srcId="{CA851D5B-017D-4299-98F6-83EAC2BC195F}" destId="{8757D989-B2CC-475E-9CE2-9775AED1019F}" srcOrd="0" destOrd="0" presId="urn:microsoft.com/office/officeart/2005/8/layout/vList2"/>
    <dgm:cxn modelId="{2AA8727F-A369-481C-A6A6-381076B3A27E}" type="presParOf" srcId="{C408681C-ECA8-49B2-8E4C-BDB1A075ABF3}" destId="{E633E358-3EBB-4FF6-9D97-99FD7132AD26}" srcOrd="0" destOrd="0" presId="urn:microsoft.com/office/officeart/2005/8/layout/vList2"/>
    <dgm:cxn modelId="{981066CD-2D14-44EF-B33B-FBE4B042A2DB}" type="presParOf" srcId="{C408681C-ECA8-49B2-8E4C-BDB1A075ABF3}" destId="{B3FC7AE1-BA2F-4FE4-A114-1A07A7E2F7E3}" srcOrd="1" destOrd="0" presId="urn:microsoft.com/office/officeart/2005/8/layout/vList2"/>
    <dgm:cxn modelId="{921C919B-BA6D-4D82-BDB3-F13B23F8E89C}" type="presParOf" srcId="{C408681C-ECA8-49B2-8E4C-BDB1A075ABF3}" destId="{F42BEDB5-0109-48D5-AF64-1DEB66989BE2}" srcOrd="2" destOrd="0" presId="urn:microsoft.com/office/officeart/2005/8/layout/vList2"/>
    <dgm:cxn modelId="{8EC4DD67-D261-4D59-9EB1-AF05EEA44AAE}" type="presParOf" srcId="{C408681C-ECA8-49B2-8E4C-BDB1A075ABF3}" destId="{EDEA361D-22A3-48BC-81AB-202251E3A5FC}" srcOrd="3" destOrd="0" presId="urn:microsoft.com/office/officeart/2005/8/layout/vList2"/>
    <dgm:cxn modelId="{CE58C607-FFDE-48C2-B005-99004E019EB0}" type="presParOf" srcId="{C408681C-ECA8-49B2-8E4C-BDB1A075ABF3}" destId="{C7AC9E58-0D24-4412-87C6-CA8924923DBC}" srcOrd="4" destOrd="0" presId="urn:microsoft.com/office/officeart/2005/8/layout/vList2"/>
    <dgm:cxn modelId="{26FAD5D7-3D61-4040-AA7A-40F83ADBD229}" type="presParOf" srcId="{C408681C-ECA8-49B2-8E4C-BDB1A075ABF3}" destId="{8757D989-B2CC-475E-9CE2-9775AED1019F}" srcOrd="5" destOrd="0" presId="urn:microsoft.com/office/officeart/2005/8/layout/vList2"/>
    <dgm:cxn modelId="{178CE9D1-5D10-4296-B8EF-E408AF2A9613}" type="presParOf" srcId="{C408681C-ECA8-49B2-8E4C-BDB1A075ABF3}" destId="{C121347F-9CD7-4481-8716-3C455C5405BB}" srcOrd="6" destOrd="0" presId="urn:microsoft.com/office/officeart/2005/8/layout/vList2"/>
    <dgm:cxn modelId="{C841DAA6-A105-47E0-981C-6B663AE82BF5}" type="presParOf" srcId="{C408681C-ECA8-49B2-8E4C-BDB1A075ABF3}" destId="{F6C54C72-BAB5-4EC4-BA9A-26D611992B04}" srcOrd="7" destOrd="0" presId="urn:microsoft.com/office/officeart/2005/8/layout/vList2"/>
    <dgm:cxn modelId="{585784DF-1AC2-4B45-B860-9436C37041F6}" type="presParOf" srcId="{C408681C-ECA8-49B2-8E4C-BDB1A075ABF3}" destId="{08172A1A-03DC-4468-AC23-525504CCAC5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AD3E42B-6AF5-4A2A-9ACC-786995FE3C8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E8672E58-6EE8-4E93-AF6D-6C9B5E336DAA}">
      <dgm:prSet phldrT="[Text]"/>
      <dgm:spPr/>
      <dgm:t>
        <a:bodyPr/>
        <a:lstStyle/>
        <a:p>
          <a:r>
            <a:rPr lang="en-US"/>
            <a:t>Tainted data</a:t>
          </a:r>
        </a:p>
      </dgm:t>
    </dgm:pt>
    <dgm:pt modelId="{F2D2DC4A-6F85-40EA-A094-BFFD6CDE5401}" type="parTrans" cxnId="{17C53E56-116A-4A84-B6AE-2822B149D13B}">
      <dgm:prSet/>
      <dgm:spPr/>
      <dgm:t>
        <a:bodyPr/>
        <a:lstStyle/>
        <a:p>
          <a:endParaRPr lang="en-US"/>
        </a:p>
      </dgm:t>
    </dgm:pt>
    <dgm:pt modelId="{F0170006-AAFE-43C1-93CE-AB7CAC6EDDEA}" type="sibTrans" cxnId="{17C53E56-116A-4A84-B6AE-2822B149D13B}">
      <dgm:prSet/>
      <dgm:spPr/>
      <dgm:t>
        <a:bodyPr/>
        <a:lstStyle/>
        <a:p>
          <a:endParaRPr lang="en-US"/>
        </a:p>
      </dgm:t>
    </dgm:pt>
    <dgm:pt modelId="{90321ECC-5413-44C5-A75D-A7DC7F861AB1}">
      <dgm:prSet phldrT="[Text]"/>
      <dgm:spPr/>
      <dgm:t>
        <a:bodyPr/>
        <a:lstStyle/>
        <a:p>
          <a:r>
            <a:rPr lang="en-US"/>
            <a:t>assignments</a:t>
          </a:r>
        </a:p>
      </dgm:t>
    </dgm:pt>
    <dgm:pt modelId="{4F8BCD61-E097-45B8-9C55-16D6F09365B6}" type="parTrans" cxnId="{9081FD75-CB09-4367-95A2-A0784D8DDB04}">
      <dgm:prSet/>
      <dgm:spPr/>
      <dgm:t>
        <a:bodyPr/>
        <a:lstStyle/>
        <a:p>
          <a:endParaRPr lang="en-US"/>
        </a:p>
      </dgm:t>
    </dgm:pt>
    <dgm:pt modelId="{234310DE-3710-4856-8787-A2B9975DD224}" type="sibTrans" cxnId="{9081FD75-CB09-4367-95A2-A0784D8DDB04}">
      <dgm:prSet/>
      <dgm:spPr/>
      <dgm:t>
        <a:bodyPr/>
        <a:lstStyle/>
        <a:p>
          <a:endParaRPr lang="en-US"/>
        </a:p>
      </dgm:t>
    </dgm:pt>
    <dgm:pt modelId="{7A32F183-DA17-4956-825A-F44C3860CE56}">
      <dgm:prSet phldrT="[Text]"/>
      <dgm:spPr/>
      <dgm:t>
        <a:bodyPr/>
        <a:lstStyle/>
        <a:p>
          <a:r>
            <a:rPr lang="en-US"/>
            <a:t>binary</a:t>
          </a:r>
        </a:p>
      </dgm:t>
    </dgm:pt>
    <dgm:pt modelId="{3CD12E71-74B9-4CF8-8FF5-E7AC63EA8C5B}" type="parTrans" cxnId="{392477F3-265E-45B6-8219-5301669123D5}">
      <dgm:prSet/>
      <dgm:spPr/>
      <dgm:t>
        <a:bodyPr/>
        <a:lstStyle/>
        <a:p>
          <a:endParaRPr lang="en-US"/>
        </a:p>
      </dgm:t>
    </dgm:pt>
    <dgm:pt modelId="{DAC0E3D9-70CD-4854-908D-A3D18617413D}" type="sibTrans" cxnId="{392477F3-265E-45B6-8219-5301669123D5}">
      <dgm:prSet/>
      <dgm:spPr/>
      <dgm:t>
        <a:bodyPr/>
        <a:lstStyle/>
        <a:p>
          <a:endParaRPr lang="en-US"/>
        </a:p>
      </dgm:t>
    </dgm:pt>
    <dgm:pt modelId="{ADEC381D-6ABA-497F-A0EE-E735E69D0F29}">
      <dgm:prSet phldrT="[Text]"/>
      <dgm:spPr/>
      <dgm:t>
        <a:bodyPr/>
        <a:lstStyle/>
        <a:p>
          <a:r>
            <a:rPr lang="en-US"/>
            <a:t>unary</a:t>
          </a:r>
        </a:p>
      </dgm:t>
    </dgm:pt>
    <dgm:pt modelId="{90D7886A-1AB3-4BAA-B955-B69FC1340351}" type="parTrans" cxnId="{184B1320-06D4-46F1-81A1-00C573325FA7}">
      <dgm:prSet/>
      <dgm:spPr/>
      <dgm:t>
        <a:bodyPr/>
        <a:lstStyle/>
        <a:p>
          <a:endParaRPr lang="en-US"/>
        </a:p>
      </dgm:t>
    </dgm:pt>
    <dgm:pt modelId="{EE891F2E-5987-42FB-9369-912FE9062ED5}" type="sibTrans" cxnId="{184B1320-06D4-46F1-81A1-00C573325FA7}">
      <dgm:prSet/>
      <dgm:spPr/>
      <dgm:t>
        <a:bodyPr/>
        <a:lstStyle/>
        <a:p>
          <a:endParaRPr lang="en-US"/>
        </a:p>
      </dgm:t>
    </dgm:pt>
    <dgm:pt modelId="{38F9440E-AFC4-4E1E-8D71-FDFA21A5F68B}">
      <dgm:prSet phldrT="[Text]"/>
      <dgm:spPr/>
      <dgm:t>
        <a:bodyPr/>
        <a:lstStyle/>
        <a:p>
          <a:r>
            <a:rPr lang="en-US"/>
            <a:t>Jump</a:t>
          </a:r>
        </a:p>
      </dgm:t>
    </dgm:pt>
    <dgm:pt modelId="{EA3D8EED-87C6-4F03-863A-2FB312DFB73A}" type="parTrans" cxnId="{34D71535-2CB9-4D7D-AEDF-9234CACEB9B4}">
      <dgm:prSet/>
      <dgm:spPr/>
      <dgm:t>
        <a:bodyPr/>
        <a:lstStyle/>
        <a:p>
          <a:endParaRPr lang="en-US"/>
        </a:p>
      </dgm:t>
    </dgm:pt>
    <dgm:pt modelId="{0910B729-B9AC-4C89-BFF3-F5CCE5B61A6E}" type="sibTrans" cxnId="{34D71535-2CB9-4D7D-AEDF-9234CACEB9B4}">
      <dgm:prSet/>
      <dgm:spPr/>
      <dgm:t>
        <a:bodyPr/>
        <a:lstStyle/>
        <a:p>
          <a:endParaRPr lang="en-US"/>
        </a:p>
      </dgm:t>
    </dgm:pt>
    <dgm:pt modelId="{3443D979-3FD8-4E1D-9F77-2D5E6935A7BB}">
      <dgm:prSet phldrT="[Text]"/>
      <dgm:spPr/>
      <dgm:t>
        <a:bodyPr/>
        <a:lstStyle/>
        <a:p>
          <a:r>
            <a:rPr lang="en-US"/>
            <a:t>Condition check</a:t>
          </a:r>
        </a:p>
      </dgm:t>
    </dgm:pt>
    <dgm:pt modelId="{28499F73-0016-4854-B5BB-4550FBF43771}" type="parTrans" cxnId="{5A3B63CB-661B-4C99-A2C1-D1126717D289}">
      <dgm:prSet/>
      <dgm:spPr/>
      <dgm:t>
        <a:bodyPr/>
        <a:lstStyle/>
        <a:p>
          <a:endParaRPr lang="en-US"/>
        </a:p>
      </dgm:t>
    </dgm:pt>
    <dgm:pt modelId="{D67DABE9-2ED3-43FB-9B98-7E9ABEB7392B}" type="sibTrans" cxnId="{5A3B63CB-661B-4C99-A2C1-D1126717D289}">
      <dgm:prSet/>
      <dgm:spPr/>
      <dgm:t>
        <a:bodyPr/>
        <a:lstStyle/>
        <a:p>
          <a:endParaRPr lang="en-US"/>
        </a:p>
      </dgm:t>
    </dgm:pt>
    <dgm:pt modelId="{A66BF226-8448-42DF-A314-BF722B5C2537}">
      <dgm:prSet phldrT="[Text]"/>
      <dgm:spPr/>
      <dgm:t>
        <a:bodyPr/>
        <a:lstStyle/>
        <a:p>
          <a:r>
            <a:rPr lang="en-US"/>
            <a:t>………</a:t>
          </a:r>
        </a:p>
      </dgm:t>
    </dgm:pt>
    <dgm:pt modelId="{BF80AC53-4135-4F70-B0ED-19ACBF4E8A33}" type="parTrans" cxnId="{00005344-5A1A-49DE-A77A-7783AF5C2BDD}">
      <dgm:prSet/>
      <dgm:spPr/>
      <dgm:t>
        <a:bodyPr/>
        <a:lstStyle/>
        <a:p>
          <a:endParaRPr lang="en-US"/>
        </a:p>
      </dgm:t>
    </dgm:pt>
    <dgm:pt modelId="{99CEB128-3C30-4155-B85C-86E67AA76FF7}" type="sibTrans" cxnId="{00005344-5A1A-49DE-A77A-7783AF5C2BDD}">
      <dgm:prSet/>
      <dgm:spPr/>
      <dgm:t>
        <a:bodyPr/>
        <a:lstStyle/>
        <a:p>
          <a:endParaRPr lang="en-US"/>
        </a:p>
      </dgm:t>
    </dgm:pt>
    <dgm:pt modelId="{F9B86623-9028-413C-9BE8-C3822FA9D41C}" type="pres">
      <dgm:prSet presAssocID="{8AD3E42B-6AF5-4A2A-9ACC-786995FE3C8F}" presName="diagram" presStyleCnt="0">
        <dgm:presLayoutVars>
          <dgm:chPref val="1"/>
          <dgm:dir/>
          <dgm:animOne val="branch"/>
          <dgm:animLvl val="lvl"/>
          <dgm:resizeHandles val="exact"/>
        </dgm:presLayoutVars>
      </dgm:prSet>
      <dgm:spPr/>
    </dgm:pt>
    <dgm:pt modelId="{AF96B2B7-DE9B-4BF8-88AF-628999D04373}" type="pres">
      <dgm:prSet presAssocID="{E8672E58-6EE8-4E93-AF6D-6C9B5E336DAA}" presName="root1" presStyleCnt="0"/>
      <dgm:spPr/>
    </dgm:pt>
    <dgm:pt modelId="{7D81CAF5-58E5-44A1-B68D-81FE4F4A39A5}" type="pres">
      <dgm:prSet presAssocID="{E8672E58-6EE8-4E93-AF6D-6C9B5E336DAA}" presName="LevelOneTextNode" presStyleLbl="node0" presStyleIdx="0" presStyleCnt="1">
        <dgm:presLayoutVars>
          <dgm:chPref val="3"/>
        </dgm:presLayoutVars>
      </dgm:prSet>
      <dgm:spPr/>
    </dgm:pt>
    <dgm:pt modelId="{8DC1A497-B273-40D9-8BD5-B9E0A758506E}" type="pres">
      <dgm:prSet presAssocID="{E8672E58-6EE8-4E93-AF6D-6C9B5E336DAA}" presName="level2hierChild" presStyleCnt="0"/>
      <dgm:spPr/>
    </dgm:pt>
    <dgm:pt modelId="{E44C43B2-7396-4C52-96C5-326F384F284C}" type="pres">
      <dgm:prSet presAssocID="{4F8BCD61-E097-45B8-9C55-16D6F09365B6}" presName="conn2-1" presStyleLbl="parChTrans1D2" presStyleIdx="0" presStyleCnt="4"/>
      <dgm:spPr/>
    </dgm:pt>
    <dgm:pt modelId="{24E8A605-AB3C-4467-88E1-CD9B150865E8}" type="pres">
      <dgm:prSet presAssocID="{4F8BCD61-E097-45B8-9C55-16D6F09365B6}" presName="connTx" presStyleLbl="parChTrans1D2" presStyleIdx="0" presStyleCnt="4"/>
      <dgm:spPr/>
    </dgm:pt>
    <dgm:pt modelId="{7821C730-0A0C-47FD-8EE8-4C8F9832DF8C}" type="pres">
      <dgm:prSet presAssocID="{90321ECC-5413-44C5-A75D-A7DC7F861AB1}" presName="root2" presStyleCnt="0"/>
      <dgm:spPr/>
    </dgm:pt>
    <dgm:pt modelId="{4C580DCA-695B-43AC-BDA6-1ED713DD6592}" type="pres">
      <dgm:prSet presAssocID="{90321ECC-5413-44C5-A75D-A7DC7F861AB1}" presName="LevelTwoTextNode" presStyleLbl="node2" presStyleIdx="0" presStyleCnt="4">
        <dgm:presLayoutVars>
          <dgm:chPref val="3"/>
        </dgm:presLayoutVars>
      </dgm:prSet>
      <dgm:spPr/>
    </dgm:pt>
    <dgm:pt modelId="{CD11338D-9A65-4487-9E8A-7EBC87C897AE}" type="pres">
      <dgm:prSet presAssocID="{90321ECC-5413-44C5-A75D-A7DC7F861AB1}" presName="level3hierChild" presStyleCnt="0"/>
      <dgm:spPr/>
    </dgm:pt>
    <dgm:pt modelId="{87970F9B-B482-45B2-BC3B-A3DF7E382E66}" type="pres">
      <dgm:prSet presAssocID="{3CD12E71-74B9-4CF8-8FF5-E7AC63EA8C5B}" presName="conn2-1" presStyleLbl="parChTrans1D3" presStyleIdx="0" presStyleCnt="2"/>
      <dgm:spPr/>
    </dgm:pt>
    <dgm:pt modelId="{24248B46-7671-4282-90C0-D84A4C357120}" type="pres">
      <dgm:prSet presAssocID="{3CD12E71-74B9-4CF8-8FF5-E7AC63EA8C5B}" presName="connTx" presStyleLbl="parChTrans1D3" presStyleIdx="0" presStyleCnt="2"/>
      <dgm:spPr/>
    </dgm:pt>
    <dgm:pt modelId="{A28A15F4-84B8-47E8-A132-00A3C851CA33}" type="pres">
      <dgm:prSet presAssocID="{7A32F183-DA17-4956-825A-F44C3860CE56}" presName="root2" presStyleCnt="0"/>
      <dgm:spPr/>
    </dgm:pt>
    <dgm:pt modelId="{75BC4A1E-9E60-46C5-A685-75913B0B965F}" type="pres">
      <dgm:prSet presAssocID="{7A32F183-DA17-4956-825A-F44C3860CE56}" presName="LevelTwoTextNode" presStyleLbl="node3" presStyleIdx="0" presStyleCnt="2">
        <dgm:presLayoutVars>
          <dgm:chPref val="3"/>
        </dgm:presLayoutVars>
      </dgm:prSet>
      <dgm:spPr/>
    </dgm:pt>
    <dgm:pt modelId="{D4B49E16-0E91-40BE-9B44-0C55DA25538E}" type="pres">
      <dgm:prSet presAssocID="{7A32F183-DA17-4956-825A-F44C3860CE56}" presName="level3hierChild" presStyleCnt="0"/>
      <dgm:spPr/>
    </dgm:pt>
    <dgm:pt modelId="{FEF31C49-35E9-4535-B5CD-448FBE74B44F}" type="pres">
      <dgm:prSet presAssocID="{90D7886A-1AB3-4BAA-B955-B69FC1340351}" presName="conn2-1" presStyleLbl="parChTrans1D3" presStyleIdx="1" presStyleCnt="2"/>
      <dgm:spPr/>
    </dgm:pt>
    <dgm:pt modelId="{8D76D8EB-1C85-48C3-BF74-B8D5076CE802}" type="pres">
      <dgm:prSet presAssocID="{90D7886A-1AB3-4BAA-B955-B69FC1340351}" presName="connTx" presStyleLbl="parChTrans1D3" presStyleIdx="1" presStyleCnt="2"/>
      <dgm:spPr/>
    </dgm:pt>
    <dgm:pt modelId="{B131FCF6-C01A-4D51-AE20-C8084FB65106}" type="pres">
      <dgm:prSet presAssocID="{ADEC381D-6ABA-497F-A0EE-E735E69D0F29}" presName="root2" presStyleCnt="0"/>
      <dgm:spPr/>
    </dgm:pt>
    <dgm:pt modelId="{33D4303D-60A9-494A-89BD-45E0F5DFE07C}" type="pres">
      <dgm:prSet presAssocID="{ADEC381D-6ABA-497F-A0EE-E735E69D0F29}" presName="LevelTwoTextNode" presStyleLbl="node3" presStyleIdx="1" presStyleCnt="2">
        <dgm:presLayoutVars>
          <dgm:chPref val="3"/>
        </dgm:presLayoutVars>
      </dgm:prSet>
      <dgm:spPr/>
    </dgm:pt>
    <dgm:pt modelId="{09823A80-8D5F-4316-A294-D6FF7F3DC48E}" type="pres">
      <dgm:prSet presAssocID="{ADEC381D-6ABA-497F-A0EE-E735E69D0F29}" presName="level3hierChild" presStyleCnt="0"/>
      <dgm:spPr/>
    </dgm:pt>
    <dgm:pt modelId="{C7B6E95C-1714-4C30-AAAE-4FF1FF06D994}" type="pres">
      <dgm:prSet presAssocID="{EA3D8EED-87C6-4F03-863A-2FB312DFB73A}" presName="conn2-1" presStyleLbl="parChTrans1D2" presStyleIdx="1" presStyleCnt="4"/>
      <dgm:spPr/>
    </dgm:pt>
    <dgm:pt modelId="{51087C13-5AAC-4395-9DC4-E68ABD698058}" type="pres">
      <dgm:prSet presAssocID="{EA3D8EED-87C6-4F03-863A-2FB312DFB73A}" presName="connTx" presStyleLbl="parChTrans1D2" presStyleIdx="1" presStyleCnt="4"/>
      <dgm:spPr/>
    </dgm:pt>
    <dgm:pt modelId="{27334C59-D1FE-44F1-9066-8A2A1B74F9BF}" type="pres">
      <dgm:prSet presAssocID="{38F9440E-AFC4-4E1E-8D71-FDFA21A5F68B}" presName="root2" presStyleCnt="0"/>
      <dgm:spPr/>
    </dgm:pt>
    <dgm:pt modelId="{337935FE-2E2A-432E-A111-0DD71C5D2755}" type="pres">
      <dgm:prSet presAssocID="{38F9440E-AFC4-4E1E-8D71-FDFA21A5F68B}" presName="LevelTwoTextNode" presStyleLbl="node2" presStyleIdx="1" presStyleCnt="4">
        <dgm:presLayoutVars>
          <dgm:chPref val="3"/>
        </dgm:presLayoutVars>
      </dgm:prSet>
      <dgm:spPr/>
    </dgm:pt>
    <dgm:pt modelId="{69F2F244-1829-488A-83C8-69A523311851}" type="pres">
      <dgm:prSet presAssocID="{38F9440E-AFC4-4E1E-8D71-FDFA21A5F68B}" presName="level3hierChild" presStyleCnt="0"/>
      <dgm:spPr/>
    </dgm:pt>
    <dgm:pt modelId="{B29B10D2-C6F4-449E-8D3D-493CE931C60F}" type="pres">
      <dgm:prSet presAssocID="{28499F73-0016-4854-B5BB-4550FBF43771}" presName="conn2-1" presStyleLbl="parChTrans1D2" presStyleIdx="2" presStyleCnt="4"/>
      <dgm:spPr/>
    </dgm:pt>
    <dgm:pt modelId="{5B2E68DB-A256-4C96-ADCA-AB1A104CD05F}" type="pres">
      <dgm:prSet presAssocID="{28499F73-0016-4854-B5BB-4550FBF43771}" presName="connTx" presStyleLbl="parChTrans1D2" presStyleIdx="2" presStyleCnt="4"/>
      <dgm:spPr/>
    </dgm:pt>
    <dgm:pt modelId="{96629684-FC2E-4902-BEF0-53F617EE371D}" type="pres">
      <dgm:prSet presAssocID="{3443D979-3FD8-4E1D-9F77-2D5E6935A7BB}" presName="root2" presStyleCnt="0"/>
      <dgm:spPr/>
    </dgm:pt>
    <dgm:pt modelId="{8EEB83C2-C364-47C5-ACCD-B103EAF300EC}" type="pres">
      <dgm:prSet presAssocID="{3443D979-3FD8-4E1D-9F77-2D5E6935A7BB}" presName="LevelTwoTextNode" presStyleLbl="node2" presStyleIdx="2" presStyleCnt="4">
        <dgm:presLayoutVars>
          <dgm:chPref val="3"/>
        </dgm:presLayoutVars>
      </dgm:prSet>
      <dgm:spPr/>
    </dgm:pt>
    <dgm:pt modelId="{B1F54487-09B7-4A23-9125-2623141CBAB4}" type="pres">
      <dgm:prSet presAssocID="{3443D979-3FD8-4E1D-9F77-2D5E6935A7BB}" presName="level3hierChild" presStyleCnt="0"/>
      <dgm:spPr/>
    </dgm:pt>
    <dgm:pt modelId="{8F22E5E6-92B4-48B7-AB37-08E4D7885650}" type="pres">
      <dgm:prSet presAssocID="{BF80AC53-4135-4F70-B0ED-19ACBF4E8A33}" presName="conn2-1" presStyleLbl="parChTrans1D2" presStyleIdx="3" presStyleCnt="4"/>
      <dgm:spPr/>
    </dgm:pt>
    <dgm:pt modelId="{C799F385-5945-4FE0-88DC-A76C7E8ECCF6}" type="pres">
      <dgm:prSet presAssocID="{BF80AC53-4135-4F70-B0ED-19ACBF4E8A33}" presName="connTx" presStyleLbl="parChTrans1D2" presStyleIdx="3" presStyleCnt="4"/>
      <dgm:spPr/>
    </dgm:pt>
    <dgm:pt modelId="{7AA6240E-7D60-46B5-9FAB-4006B9A47F38}" type="pres">
      <dgm:prSet presAssocID="{A66BF226-8448-42DF-A314-BF722B5C2537}" presName="root2" presStyleCnt="0"/>
      <dgm:spPr/>
    </dgm:pt>
    <dgm:pt modelId="{C79FA5E4-C8FE-4CF9-8C49-97362CF51FEC}" type="pres">
      <dgm:prSet presAssocID="{A66BF226-8448-42DF-A314-BF722B5C2537}" presName="LevelTwoTextNode" presStyleLbl="node2" presStyleIdx="3" presStyleCnt="4">
        <dgm:presLayoutVars>
          <dgm:chPref val="3"/>
        </dgm:presLayoutVars>
      </dgm:prSet>
      <dgm:spPr/>
    </dgm:pt>
    <dgm:pt modelId="{DBA7BF54-1339-4AFA-9BC5-21D72325A621}" type="pres">
      <dgm:prSet presAssocID="{A66BF226-8448-42DF-A314-BF722B5C2537}" presName="level3hierChild" presStyleCnt="0"/>
      <dgm:spPr/>
    </dgm:pt>
  </dgm:ptLst>
  <dgm:cxnLst>
    <dgm:cxn modelId="{B23A3E09-3122-4B98-8635-7D672578ED3A}" type="presOf" srcId="{ADEC381D-6ABA-497F-A0EE-E735E69D0F29}" destId="{33D4303D-60A9-494A-89BD-45E0F5DFE07C}" srcOrd="0" destOrd="0" presId="urn:microsoft.com/office/officeart/2005/8/layout/hierarchy2"/>
    <dgm:cxn modelId="{AFE46F0D-27C7-4E88-A76D-A6868CA58A76}" type="presOf" srcId="{38F9440E-AFC4-4E1E-8D71-FDFA21A5F68B}" destId="{337935FE-2E2A-432E-A111-0DD71C5D2755}" srcOrd="0" destOrd="0" presId="urn:microsoft.com/office/officeart/2005/8/layout/hierarchy2"/>
    <dgm:cxn modelId="{14825511-BF9A-407D-9FDA-0B64492BE990}" type="presOf" srcId="{EA3D8EED-87C6-4F03-863A-2FB312DFB73A}" destId="{C7B6E95C-1714-4C30-AAAE-4FF1FF06D994}" srcOrd="0" destOrd="0" presId="urn:microsoft.com/office/officeart/2005/8/layout/hierarchy2"/>
    <dgm:cxn modelId="{184B1320-06D4-46F1-81A1-00C573325FA7}" srcId="{90321ECC-5413-44C5-A75D-A7DC7F861AB1}" destId="{ADEC381D-6ABA-497F-A0EE-E735E69D0F29}" srcOrd="1" destOrd="0" parTransId="{90D7886A-1AB3-4BAA-B955-B69FC1340351}" sibTransId="{EE891F2E-5987-42FB-9369-912FE9062ED5}"/>
    <dgm:cxn modelId="{4EBB802A-598B-4D56-A979-BDE22FC14EE9}" type="presOf" srcId="{4F8BCD61-E097-45B8-9C55-16D6F09365B6}" destId="{24E8A605-AB3C-4467-88E1-CD9B150865E8}" srcOrd="1" destOrd="0" presId="urn:microsoft.com/office/officeart/2005/8/layout/hierarchy2"/>
    <dgm:cxn modelId="{06A2C12D-D369-4494-BBE3-45E0A0FAD3EC}" type="presOf" srcId="{8AD3E42B-6AF5-4A2A-9ACC-786995FE3C8F}" destId="{F9B86623-9028-413C-9BE8-C3822FA9D41C}" srcOrd="0" destOrd="0" presId="urn:microsoft.com/office/officeart/2005/8/layout/hierarchy2"/>
    <dgm:cxn modelId="{34D71535-2CB9-4D7D-AEDF-9234CACEB9B4}" srcId="{E8672E58-6EE8-4E93-AF6D-6C9B5E336DAA}" destId="{38F9440E-AFC4-4E1E-8D71-FDFA21A5F68B}" srcOrd="1" destOrd="0" parTransId="{EA3D8EED-87C6-4F03-863A-2FB312DFB73A}" sibTransId="{0910B729-B9AC-4C89-BFF3-F5CCE5B61A6E}"/>
    <dgm:cxn modelId="{F5D79C3E-EF0B-4473-A490-6D733A8B420E}" type="presOf" srcId="{28499F73-0016-4854-B5BB-4550FBF43771}" destId="{B29B10D2-C6F4-449E-8D3D-493CE931C60F}" srcOrd="0" destOrd="0" presId="urn:microsoft.com/office/officeart/2005/8/layout/hierarchy2"/>
    <dgm:cxn modelId="{00005344-5A1A-49DE-A77A-7783AF5C2BDD}" srcId="{E8672E58-6EE8-4E93-AF6D-6C9B5E336DAA}" destId="{A66BF226-8448-42DF-A314-BF722B5C2537}" srcOrd="3" destOrd="0" parTransId="{BF80AC53-4135-4F70-B0ED-19ACBF4E8A33}" sibTransId="{99CEB128-3C30-4155-B85C-86E67AA76FF7}"/>
    <dgm:cxn modelId="{0452516D-ECC3-4815-8B22-A8B2AB648681}" type="presOf" srcId="{7A32F183-DA17-4956-825A-F44C3860CE56}" destId="{75BC4A1E-9E60-46C5-A685-75913B0B965F}" srcOrd="0" destOrd="0" presId="urn:microsoft.com/office/officeart/2005/8/layout/hierarchy2"/>
    <dgm:cxn modelId="{96D5206E-A718-4E01-BA1E-4305F3DC4C87}" type="presOf" srcId="{90D7886A-1AB3-4BAA-B955-B69FC1340351}" destId="{8D76D8EB-1C85-48C3-BF74-B8D5076CE802}" srcOrd="1" destOrd="0" presId="urn:microsoft.com/office/officeart/2005/8/layout/hierarchy2"/>
    <dgm:cxn modelId="{9081FD75-CB09-4367-95A2-A0784D8DDB04}" srcId="{E8672E58-6EE8-4E93-AF6D-6C9B5E336DAA}" destId="{90321ECC-5413-44C5-A75D-A7DC7F861AB1}" srcOrd="0" destOrd="0" parTransId="{4F8BCD61-E097-45B8-9C55-16D6F09365B6}" sibTransId="{234310DE-3710-4856-8787-A2B9975DD224}"/>
    <dgm:cxn modelId="{17C53E56-116A-4A84-B6AE-2822B149D13B}" srcId="{8AD3E42B-6AF5-4A2A-9ACC-786995FE3C8F}" destId="{E8672E58-6EE8-4E93-AF6D-6C9B5E336DAA}" srcOrd="0" destOrd="0" parTransId="{F2D2DC4A-6F85-40EA-A094-BFFD6CDE5401}" sibTransId="{F0170006-AAFE-43C1-93CE-AB7CAC6EDDEA}"/>
    <dgm:cxn modelId="{EBCEB55A-5389-4176-8647-979B065B34DF}" type="presOf" srcId="{A66BF226-8448-42DF-A314-BF722B5C2537}" destId="{C79FA5E4-C8FE-4CF9-8C49-97362CF51FEC}" srcOrd="0" destOrd="0" presId="urn:microsoft.com/office/officeart/2005/8/layout/hierarchy2"/>
    <dgm:cxn modelId="{7CB2C089-7C44-4E23-B83B-D867B1F98410}" type="presOf" srcId="{BF80AC53-4135-4F70-B0ED-19ACBF4E8A33}" destId="{C799F385-5945-4FE0-88DC-A76C7E8ECCF6}" srcOrd="1" destOrd="0" presId="urn:microsoft.com/office/officeart/2005/8/layout/hierarchy2"/>
    <dgm:cxn modelId="{09F0BB8E-15D4-4100-A3C6-1F820AB879A7}" type="presOf" srcId="{3443D979-3FD8-4E1D-9F77-2D5E6935A7BB}" destId="{8EEB83C2-C364-47C5-ACCD-B103EAF300EC}" srcOrd="0" destOrd="0" presId="urn:microsoft.com/office/officeart/2005/8/layout/hierarchy2"/>
    <dgm:cxn modelId="{F8D91F95-3790-4F6E-8156-00BC08FFB0FA}" type="presOf" srcId="{EA3D8EED-87C6-4F03-863A-2FB312DFB73A}" destId="{51087C13-5AAC-4395-9DC4-E68ABD698058}" srcOrd="1" destOrd="0" presId="urn:microsoft.com/office/officeart/2005/8/layout/hierarchy2"/>
    <dgm:cxn modelId="{E8BCB7A1-AF91-4572-BB9D-BCDF98665B35}" type="presOf" srcId="{28499F73-0016-4854-B5BB-4550FBF43771}" destId="{5B2E68DB-A256-4C96-ADCA-AB1A104CD05F}" srcOrd="1" destOrd="0" presId="urn:microsoft.com/office/officeart/2005/8/layout/hierarchy2"/>
    <dgm:cxn modelId="{84ED52A6-24A5-40A3-9E9E-969929D4C323}" type="presOf" srcId="{90321ECC-5413-44C5-A75D-A7DC7F861AB1}" destId="{4C580DCA-695B-43AC-BDA6-1ED713DD6592}" srcOrd="0" destOrd="0" presId="urn:microsoft.com/office/officeart/2005/8/layout/hierarchy2"/>
    <dgm:cxn modelId="{F978CCAB-C466-4A66-B44D-3911C3CCAEA9}" type="presOf" srcId="{BF80AC53-4135-4F70-B0ED-19ACBF4E8A33}" destId="{8F22E5E6-92B4-48B7-AB37-08E4D7885650}" srcOrd="0" destOrd="0" presId="urn:microsoft.com/office/officeart/2005/8/layout/hierarchy2"/>
    <dgm:cxn modelId="{E9D40ABC-3DBC-4C41-BEBC-3925DFECEDBB}" type="presOf" srcId="{90D7886A-1AB3-4BAA-B955-B69FC1340351}" destId="{FEF31C49-35E9-4535-B5CD-448FBE74B44F}" srcOrd="0" destOrd="0" presId="urn:microsoft.com/office/officeart/2005/8/layout/hierarchy2"/>
    <dgm:cxn modelId="{32ACD5C9-03B4-477B-9B4F-8FE4684FAF96}" type="presOf" srcId="{3CD12E71-74B9-4CF8-8FF5-E7AC63EA8C5B}" destId="{87970F9B-B482-45B2-BC3B-A3DF7E382E66}" srcOrd="0" destOrd="0" presId="urn:microsoft.com/office/officeart/2005/8/layout/hierarchy2"/>
    <dgm:cxn modelId="{5A3B63CB-661B-4C99-A2C1-D1126717D289}" srcId="{E8672E58-6EE8-4E93-AF6D-6C9B5E336DAA}" destId="{3443D979-3FD8-4E1D-9F77-2D5E6935A7BB}" srcOrd="2" destOrd="0" parTransId="{28499F73-0016-4854-B5BB-4550FBF43771}" sibTransId="{D67DABE9-2ED3-43FB-9B98-7E9ABEB7392B}"/>
    <dgm:cxn modelId="{3EB239DA-C684-436D-ABA5-34EA27F8553B}" type="presOf" srcId="{E8672E58-6EE8-4E93-AF6D-6C9B5E336DAA}" destId="{7D81CAF5-58E5-44A1-B68D-81FE4F4A39A5}" srcOrd="0" destOrd="0" presId="urn:microsoft.com/office/officeart/2005/8/layout/hierarchy2"/>
    <dgm:cxn modelId="{8D41B8E4-ECF5-47EF-AA7F-8E0A5F50E00A}" type="presOf" srcId="{3CD12E71-74B9-4CF8-8FF5-E7AC63EA8C5B}" destId="{24248B46-7671-4282-90C0-D84A4C357120}" srcOrd="1" destOrd="0" presId="urn:microsoft.com/office/officeart/2005/8/layout/hierarchy2"/>
    <dgm:cxn modelId="{01A1D8E8-DB60-4548-9615-8C83DEBC4923}" type="presOf" srcId="{4F8BCD61-E097-45B8-9C55-16D6F09365B6}" destId="{E44C43B2-7396-4C52-96C5-326F384F284C}" srcOrd="0" destOrd="0" presId="urn:microsoft.com/office/officeart/2005/8/layout/hierarchy2"/>
    <dgm:cxn modelId="{392477F3-265E-45B6-8219-5301669123D5}" srcId="{90321ECC-5413-44C5-A75D-A7DC7F861AB1}" destId="{7A32F183-DA17-4956-825A-F44C3860CE56}" srcOrd="0" destOrd="0" parTransId="{3CD12E71-74B9-4CF8-8FF5-E7AC63EA8C5B}" sibTransId="{DAC0E3D9-70CD-4854-908D-A3D18617413D}"/>
    <dgm:cxn modelId="{588DD4B2-C89C-47F6-9C22-903F545F216D}" type="presParOf" srcId="{F9B86623-9028-413C-9BE8-C3822FA9D41C}" destId="{AF96B2B7-DE9B-4BF8-88AF-628999D04373}" srcOrd="0" destOrd="0" presId="urn:microsoft.com/office/officeart/2005/8/layout/hierarchy2"/>
    <dgm:cxn modelId="{7065296B-30C2-4290-8D80-222D8D3BC089}" type="presParOf" srcId="{AF96B2B7-DE9B-4BF8-88AF-628999D04373}" destId="{7D81CAF5-58E5-44A1-B68D-81FE4F4A39A5}" srcOrd="0" destOrd="0" presId="urn:microsoft.com/office/officeart/2005/8/layout/hierarchy2"/>
    <dgm:cxn modelId="{A44ED442-93D1-41B7-8C40-437DAC77E05B}" type="presParOf" srcId="{AF96B2B7-DE9B-4BF8-88AF-628999D04373}" destId="{8DC1A497-B273-40D9-8BD5-B9E0A758506E}" srcOrd="1" destOrd="0" presId="urn:microsoft.com/office/officeart/2005/8/layout/hierarchy2"/>
    <dgm:cxn modelId="{6B94C45E-A7AC-474D-A928-115FF15621EE}" type="presParOf" srcId="{8DC1A497-B273-40D9-8BD5-B9E0A758506E}" destId="{E44C43B2-7396-4C52-96C5-326F384F284C}" srcOrd="0" destOrd="0" presId="urn:microsoft.com/office/officeart/2005/8/layout/hierarchy2"/>
    <dgm:cxn modelId="{EC2B8068-7D20-42C7-8EAF-91236E916D8E}" type="presParOf" srcId="{E44C43B2-7396-4C52-96C5-326F384F284C}" destId="{24E8A605-AB3C-4467-88E1-CD9B150865E8}" srcOrd="0" destOrd="0" presId="urn:microsoft.com/office/officeart/2005/8/layout/hierarchy2"/>
    <dgm:cxn modelId="{181E272A-D5B2-4C68-95D5-C0E99BE62A69}" type="presParOf" srcId="{8DC1A497-B273-40D9-8BD5-B9E0A758506E}" destId="{7821C730-0A0C-47FD-8EE8-4C8F9832DF8C}" srcOrd="1" destOrd="0" presId="urn:microsoft.com/office/officeart/2005/8/layout/hierarchy2"/>
    <dgm:cxn modelId="{7910B177-0132-455F-A20E-3967E64580C7}" type="presParOf" srcId="{7821C730-0A0C-47FD-8EE8-4C8F9832DF8C}" destId="{4C580DCA-695B-43AC-BDA6-1ED713DD6592}" srcOrd="0" destOrd="0" presId="urn:microsoft.com/office/officeart/2005/8/layout/hierarchy2"/>
    <dgm:cxn modelId="{7E39E6EA-4884-40A1-8CD8-5791CBAB05F3}" type="presParOf" srcId="{7821C730-0A0C-47FD-8EE8-4C8F9832DF8C}" destId="{CD11338D-9A65-4487-9E8A-7EBC87C897AE}" srcOrd="1" destOrd="0" presId="urn:microsoft.com/office/officeart/2005/8/layout/hierarchy2"/>
    <dgm:cxn modelId="{588910CA-3FC8-47DB-99E5-6A04CD1EA2A4}" type="presParOf" srcId="{CD11338D-9A65-4487-9E8A-7EBC87C897AE}" destId="{87970F9B-B482-45B2-BC3B-A3DF7E382E66}" srcOrd="0" destOrd="0" presId="urn:microsoft.com/office/officeart/2005/8/layout/hierarchy2"/>
    <dgm:cxn modelId="{4022A1CC-24AD-47D4-AE25-8AD9158CC34D}" type="presParOf" srcId="{87970F9B-B482-45B2-BC3B-A3DF7E382E66}" destId="{24248B46-7671-4282-90C0-D84A4C357120}" srcOrd="0" destOrd="0" presId="urn:microsoft.com/office/officeart/2005/8/layout/hierarchy2"/>
    <dgm:cxn modelId="{B5CEDB64-56FF-4035-BA77-68FD4E918678}" type="presParOf" srcId="{CD11338D-9A65-4487-9E8A-7EBC87C897AE}" destId="{A28A15F4-84B8-47E8-A132-00A3C851CA33}" srcOrd="1" destOrd="0" presId="urn:microsoft.com/office/officeart/2005/8/layout/hierarchy2"/>
    <dgm:cxn modelId="{65A915E0-708D-4963-949B-83638F2577D3}" type="presParOf" srcId="{A28A15F4-84B8-47E8-A132-00A3C851CA33}" destId="{75BC4A1E-9E60-46C5-A685-75913B0B965F}" srcOrd="0" destOrd="0" presId="urn:microsoft.com/office/officeart/2005/8/layout/hierarchy2"/>
    <dgm:cxn modelId="{D344C9DB-391B-4959-BC53-81C0D579C094}" type="presParOf" srcId="{A28A15F4-84B8-47E8-A132-00A3C851CA33}" destId="{D4B49E16-0E91-40BE-9B44-0C55DA25538E}" srcOrd="1" destOrd="0" presId="urn:microsoft.com/office/officeart/2005/8/layout/hierarchy2"/>
    <dgm:cxn modelId="{9B88332C-3F6F-446C-8CDE-B1DEE2A6263C}" type="presParOf" srcId="{CD11338D-9A65-4487-9E8A-7EBC87C897AE}" destId="{FEF31C49-35E9-4535-B5CD-448FBE74B44F}" srcOrd="2" destOrd="0" presId="urn:microsoft.com/office/officeart/2005/8/layout/hierarchy2"/>
    <dgm:cxn modelId="{F6B0FE58-B8FD-43C0-8078-5F7E316DE048}" type="presParOf" srcId="{FEF31C49-35E9-4535-B5CD-448FBE74B44F}" destId="{8D76D8EB-1C85-48C3-BF74-B8D5076CE802}" srcOrd="0" destOrd="0" presId="urn:microsoft.com/office/officeart/2005/8/layout/hierarchy2"/>
    <dgm:cxn modelId="{B238BCFF-74EE-44E9-BB4B-E2A320C95F52}" type="presParOf" srcId="{CD11338D-9A65-4487-9E8A-7EBC87C897AE}" destId="{B131FCF6-C01A-4D51-AE20-C8084FB65106}" srcOrd="3" destOrd="0" presId="urn:microsoft.com/office/officeart/2005/8/layout/hierarchy2"/>
    <dgm:cxn modelId="{C0AF7DE8-0E0D-43C7-BB62-C27B0736920F}" type="presParOf" srcId="{B131FCF6-C01A-4D51-AE20-C8084FB65106}" destId="{33D4303D-60A9-494A-89BD-45E0F5DFE07C}" srcOrd="0" destOrd="0" presId="urn:microsoft.com/office/officeart/2005/8/layout/hierarchy2"/>
    <dgm:cxn modelId="{661F882D-C2D7-4774-B36A-91A384D174B5}" type="presParOf" srcId="{B131FCF6-C01A-4D51-AE20-C8084FB65106}" destId="{09823A80-8D5F-4316-A294-D6FF7F3DC48E}" srcOrd="1" destOrd="0" presId="urn:microsoft.com/office/officeart/2005/8/layout/hierarchy2"/>
    <dgm:cxn modelId="{941960D1-8174-48F6-A64D-2C33DDC7E278}" type="presParOf" srcId="{8DC1A497-B273-40D9-8BD5-B9E0A758506E}" destId="{C7B6E95C-1714-4C30-AAAE-4FF1FF06D994}" srcOrd="2" destOrd="0" presId="urn:microsoft.com/office/officeart/2005/8/layout/hierarchy2"/>
    <dgm:cxn modelId="{1C372FF1-9C75-40F3-A7F4-50D232BB73F2}" type="presParOf" srcId="{C7B6E95C-1714-4C30-AAAE-4FF1FF06D994}" destId="{51087C13-5AAC-4395-9DC4-E68ABD698058}" srcOrd="0" destOrd="0" presId="urn:microsoft.com/office/officeart/2005/8/layout/hierarchy2"/>
    <dgm:cxn modelId="{093A8CA5-44C5-46FB-9813-02AE8DE08BEC}" type="presParOf" srcId="{8DC1A497-B273-40D9-8BD5-B9E0A758506E}" destId="{27334C59-D1FE-44F1-9066-8A2A1B74F9BF}" srcOrd="3" destOrd="0" presId="urn:microsoft.com/office/officeart/2005/8/layout/hierarchy2"/>
    <dgm:cxn modelId="{3C4B9021-2DD9-42F1-BD78-CE266B556615}" type="presParOf" srcId="{27334C59-D1FE-44F1-9066-8A2A1B74F9BF}" destId="{337935FE-2E2A-432E-A111-0DD71C5D2755}" srcOrd="0" destOrd="0" presId="urn:microsoft.com/office/officeart/2005/8/layout/hierarchy2"/>
    <dgm:cxn modelId="{8F6662BE-7174-4B92-9897-3049B82B2459}" type="presParOf" srcId="{27334C59-D1FE-44F1-9066-8A2A1B74F9BF}" destId="{69F2F244-1829-488A-83C8-69A523311851}" srcOrd="1" destOrd="0" presId="urn:microsoft.com/office/officeart/2005/8/layout/hierarchy2"/>
    <dgm:cxn modelId="{D4A27B3A-EBB3-460F-BFFF-E5332BF337A5}" type="presParOf" srcId="{8DC1A497-B273-40D9-8BD5-B9E0A758506E}" destId="{B29B10D2-C6F4-449E-8D3D-493CE931C60F}" srcOrd="4" destOrd="0" presId="urn:microsoft.com/office/officeart/2005/8/layout/hierarchy2"/>
    <dgm:cxn modelId="{971F0BDF-E59F-4A5F-A931-C9456821058A}" type="presParOf" srcId="{B29B10D2-C6F4-449E-8D3D-493CE931C60F}" destId="{5B2E68DB-A256-4C96-ADCA-AB1A104CD05F}" srcOrd="0" destOrd="0" presId="urn:microsoft.com/office/officeart/2005/8/layout/hierarchy2"/>
    <dgm:cxn modelId="{2FD76EA3-43AC-4F73-85FB-ED541CBB3664}" type="presParOf" srcId="{8DC1A497-B273-40D9-8BD5-B9E0A758506E}" destId="{96629684-FC2E-4902-BEF0-53F617EE371D}" srcOrd="5" destOrd="0" presId="urn:microsoft.com/office/officeart/2005/8/layout/hierarchy2"/>
    <dgm:cxn modelId="{E48B77EE-5D8B-4781-BE8D-25778E6ABF92}" type="presParOf" srcId="{96629684-FC2E-4902-BEF0-53F617EE371D}" destId="{8EEB83C2-C364-47C5-ACCD-B103EAF300EC}" srcOrd="0" destOrd="0" presId="urn:microsoft.com/office/officeart/2005/8/layout/hierarchy2"/>
    <dgm:cxn modelId="{FF852C3A-B3B4-4050-BE7F-9F8D0A846553}" type="presParOf" srcId="{96629684-FC2E-4902-BEF0-53F617EE371D}" destId="{B1F54487-09B7-4A23-9125-2623141CBAB4}" srcOrd="1" destOrd="0" presId="urn:microsoft.com/office/officeart/2005/8/layout/hierarchy2"/>
    <dgm:cxn modelId="{AA130FFC-CAB3-401F-BC53-76C82301616E}" type="presParOf" srcId="{8DC1A497-B273-40D9-8BD5-B9E0A758506E}" destId="{8F22E5E6-92B4-48B7-AB37-08E4D7885650}" srcOrd="6" destOrd="0" presId="urn:microsoft.com/office/officeart/2005/8/layout/hierarchy2"/>
    <dgm:cxn modelId="{7C35ADE2-2840-4E3F-9B44-C6215E38E37D}" type="presParOf" srcId="{8F22E5E6-92B4-48B7-AB37-08E4D7885650}" destId="{C799F385-5945-4FE0-88DC-A76C7E8ECCF6}" srcOrd="0" destOrd="0" presId="urn:microsoft.com/office/officeart/2005/8/layout/hierarchy2"/>
    <dgm:cxn modelId="{C447FE65-BB9A-45F5-BC40-6F4A1183D5B3}" type="presParOf" srcId="{8DC1A497-B273-40D9-8BD5-B9E0A758506E}" destId="{7AA6240E-7D60-46B5-9FAB-4006B9A47F38}" srcOrd="7" destOrd="0" presId="urn:microsoft.com/office/officeart/2005/8/layout/hierarchy2"/>
    <dgm:cxn modelId="{EE851C75-7413-4CA3-824A-C15D55910887}" type="presParOf" srcId="{7AA6240E-7D60-46B5-9FAB-4006B9A47F38}" destId="{C79FA5E4-C8FE-4CF9-8C49-97362CF51FEC}" srcOrd="0" destOrd="0" presId="urn:microsoft.com/office/officeart/2005/8/layout/hierarchy2"/>
    <dgm:cxn modelId="{03A3CE80-19BA-40AA-A09D-AB6E286B79FC}" type="presParOf" srcId="{7AA6240E-7D60-46B5-9FAB-4006B9A47F38}" destId="{DBA7BF54-1339-4AFA-9BC5-21D72325A62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AB17FC4-DEBE-4FA3-B92F-367305F4229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3783124-07C1-4D4F-B08F-3A9577BF4BE7}">
      <dgm:prSet/>
      <dgm:spPr/>
      <dgm:t>
        <a:bodyPr/>
        <a:lstStyle/>
        <a:p>
          <a:r>
            <a:rPr lang="en-US"/>
            <a:t>Tainted addresses</a:t>
          </a:r>
        </a:p>
      </dgm:t>
    </dgm:pt>
    <dgm:pt modelId="{7316B975-2FF7-41B5-AA14-35220655F041}" type="parTrans" cxnId="{D4ADD20A-B156-4302-89A5-BF22C4870A4F}">
      <dgm:prSet/>
      <dgm:spPr/>
      <dgm:t>
        <a:bodyPr/>
        <a:lstStyle/>
        <a:p>
          <a:endParaRPr lang="en-US"/>
        </a:p>
      </dgm:t>
    </dgm:pt>
    <dgm:pt modelId="{CD840695-305C-49D7-9571-AFCA28C62A53}" type="sibTrans" cxnId="{D4ADD20A-B156-4302-89A5-BF22C4870A4F}">
      <dgm:prSet/>
      <dgm:spPr/>
      <dgm:t>
        <a:bodyPr/>
        <a:lstStyle/>
        <a:p>
          <a:endParaRPr lang="en-US"/>
        </a:p>
      </dgm:t>
    </dgm:pt>
    <dgm:pt modelId="{B0F94831-F313-42B7-A254-A069D21E653A}">
      <dgm:prSet/>
      <dgm:spPr/>
      <dgm:t>
        <a:bodyPr/>
        <a:lstStyle/>
        <a:p>
          <a:r>
            <a:rPr lang="en-US"/>
            <a:t>Undertainting</a:t>
          </a:r>
        </a:p>
      </dgm:t>
    </dgm:pt>
    <dgm:pt modelId="{7137F209-6CDB-4151-A36F-B51A6D485C24}" type="parTrans" cxnId="{504C8653-54E1-407C-8264-C71073D9E71D}">
      <dgm:prSet/>
      <dgm:spPr/>
      <dgm:t>
        <a:bodyPr/>
        <a:lstStyle/>
        <a:p>
          <a:endParaRPr lang="en-US"/>
        </a:p>
      </dgm:t>
    </dgm:pt>
    <dgm:pt modelId="{3CB723AE-A5A3-4465-B750-4C5BFE5B1500}" type="sibTrans" cxnId="{504C8653-54E1-407C-8264-C71073D9E71D}">
      <dgm:prSet/>
      <dgm:spPr/>
      <dgm:t>
        <a:bodyPr/>
        <a:lstStyle/>
        <a:p>
          <a:endParaRPr lang="en-US"/>
        </a:p>
      </dgm:t>
    </dgm:pt>
    <dgm:pt modelId="{C7E6018D-C334-411E-BAB9-BD668C28574A}">
      <dgm:prSet/>
      <dgm:spPr/>
      <dgm:t>
        <a:bodyPr/>
        <a:lstStyle/>
        <a:p>
          <a:r>
            <a:rPr lang="en-US"/>
            <a:t>Overtainting</a:t>
          </a:r>
        </a:p>
      </dgm:t>
    </dgm:pt>
    <dgm:pt modelId="{C754A458-386A-4C82-A94D-0EC71F2451FB}" type="parTrans" cxnId="{DCEF96F7-7AA8-482E-99F5-827784F093F6}">
      <dgm:prSet/>
      <dgm:spPr/>
      <dgm:t>
        <a:bodyPr/>
        <a:lstStyle/>
        <a:p>
          <a:endParaRPr lang="en-US"/>
        </a:p>
      </dgm:t>
    </dgm:pt>
    <dgm:pt modelId="{8479F38C-8116-4822-8FA0-46FBBEC68908}" type="sibTrans" cxnId="{DCEF96F7-7AA8-482E-99F5-827784F093F6}">
      <dgm:prSet/>
      <dgm:spPr/>
      <dgm:t>
        <a:bodyPr/>
        <a:lstStyle/>
        <a:p>
          <a:endParaRPr lang="en-US"/>
        </a:p>
      </dgm:t>
    </dgm:pt>
    <dgm:pt modelId="{A4EE845A-03F1-4B41-879D-C5F894465F85}">
      <dgm:prSet/>
      <dgm:spPr/>
      <dgm:t>
        <a:bodyPr/>
        <a:lstStyle/>
        <a:p>
          <a:r>
            <a:rPr lang="en-US"/>
            <a:t>Time of detection vs time of attack</a:t>
          </a:r>
        </a:p>
      </dgm:t>
    </dgm:pt>
    <dgm:pt modelId="{F2B4D436-3D60-40AE-9239-7B80BC3D6AF3}" type="parTrans" cxnId="{20E217E7-8076-48C9-8A87-54E1176D1B6F}">
      <dgm:prSet/>
      <dgm:spPr/>
      <dgm:t>
        <a:bodyPr/>
        <a:lstStyle/>
        <a:p>
          <a:endParaRPr lang="en-US"/>
        </a:p>
      </dgm:t>
    </dgm:pt>
    <dgm:pt modelId="{19CB7932-2947-4CF0-A279-6C7DDA5A50F8}" type="sibTrans" cxnId="{20E217E7-8076-48C9-8A87-54E1176D1B6F}">
      <dgm:prSet/>
      <dgm:spPr/>
      <dgm:t>
        <a:bodyPr/>
        <a:lstStyle/>
        <a:p>
          <a:endParaRPr lang="en-US"/>
        </a:p>
      </dgm:t>
    </dgm:pt>
    <dgm:pt modelId="{965DCA80-C9AE-4E4C-9F85-34D04879124D}" type="pres">
      <dgm:prSet presAssocID="{AAB17FC4-DEBE-4FA3-B92F-367305F42295}" presName="linear" presStyleCnt="0">
        <dgm:presLayoutVars>
          <dgm:animLvl val="lvl"/>
          <dgm:resizeHandles val="exact"/>
        </dgm:presLayoutVars>
      </dgm:prSet>
      <dgm:spPr/>
    </dgm:pt>
    <dgm:pt modelId="{EB482850-90F2-4B41-A39C-94C59995D537}" type="pres">
      <dgm:prSet presAssocID="{D3783124-07C1-4D4F-B08F-3A9577BF4BE7}" presName="parentText" presStyleLbl="node1" presStyleIdx="0" presStyleCnt="4">
        <dgm:presLayoutVars>
          <dgm:chMax val="0"/>
          <dgm:bulletEnabled val="1"/>
        </dgm:presLayoutVars>
      </dgm:prSet>
      <dgm:spPr/>
    </dgm:pt>
    <dgm:pt modelId="{B63A8E1A-7CF6-437F-B881-8306C326653B}" type="pres">
      <dgm:prSet presAssocID="{CD840695-305C-49D7-9571-AFCA28C62A53}" presName="spacer" presStyleCnt="0"/>
      <dgm:spPr/>
    </dgm:pt>
    <dgm:pt modelId="{D68741A2-78F7-4C18-B9E2-31166E215619}" type="pres">
      <dgm:prSet presAssocID="{B0F94831-F313-42B7-A254-A069D21E653A}" presName="parentText" presStyleLbl="node1" presStyleIdx="1" presStyleCnt="4">
        <dgm:presLayoutVars>
          <dgm:chMax val="0"/>
          <dgm:bulletEnabled val="1"/>
        </dgm:presLayoutVars>
      </dgm:prSet>
      <dgm:spPr/>
    </dgm:pt>
    <dgm:pt modelId="{FC1C4FED-B7EE-4CF5-9831-976B7FBB85DA}" type="pres">
      <dgm:prSet presAssocID="{3CB723AE-A5A3-4465-B750-4C5BFE5B1500}" presName="spacer" presStyleCnt="0"/>
      <dgm:spPr/>
    </dgm:pt>
    <dgm:pt modelId="{B7593C77-57FB-448F-AE4A-1F250281DC8B}" type="pres">
      <dgm:prSet presAssocID="{C7E6018D-C334-411E-BAB9-BD668C28574A}" presName="parentText" presStyleLbl="node1" presStyleIdx="2" presStyleCnt="4">
        <dgm:presLayoutVars>
          <dgm:chMax val="0"/>
          <dgm:bulletEnabled val="1"/>
        </dgm:presLayoutVars>
      </dgm:prSet>
      <dgm:spPr/>
    </dgm:pt>
    <dgm:pt modelId="{E99A97B0-CCF0-46A8-90BC-88D2A67451BA}" type="pres">
      <dgm:prSet presAssocID="{8479F38C-8116-4822-8FA0-46FBBEC68908}" presName="spacer" presStyleCnt="0"/>
      <dgm:spPr/>
    </dgm:pt>
    <dgm:pt modelId="{44338BA4-583C-4FA4-98F7-6D44845E536F}" type="pres">
      <dgm:prSet presAssocID="{A4EE845A-03F1-4B41-879D-C5F894465F85}" presName="parentText" presStyleLbl="node1" presStyleIdx="3" presStyleCnt="4">
        <dgm:presLayoutVars>
          <dgm:chMax val="0"/>
          <dgm:bulletEnabled val="1"/>
        </dgm:presLayoutVars>
      </dgm:prSet>
      <dgm:spPr/>
    </dgm:pt>
  </dgm:ptLst>
  <dgm:cxnLst>
    <dgm:cxn modelId="{D5859204-A58E-4BF5-8D08-EE710D912799}" type="presOf" srcId="{D3783124-07C1-4D4F-B08F-3A9577BF4BE7}" destId="{EB482850-90F2-4B41-A39C-94C59995D537}" srcOrd="0" destOrd="0" presId="urn:microsoft.com/office/officeart/2005/8/layout/vList2"/>
    <dgm:cxn modelId="{D4ADD20A-B156-4302-89A5-BF22C4870A4F}" srcId="{AAB17FC4-DEBE-4FA3-B92F-367305F42295}" destId="{D3783124-07C1-4D4F-B08F-3A9577BF4BE7}" srcOrd="0" destOrd="0" parTransId="{7316B975-2FF7-41B5-AA14-35220655F041}" sibTransId="{CD840695-305C-49D7-9571-AFCA28C62A53}"/>
    <dgm:cxn modelId="{AE60790C-D399-43A5-98AC-E1431936BA69}" type="presOf" srcId="{B0F94831-F313-42B7-A254-A069D21E653A}" destId="{D68741A2-78F7-4C18-B9E2-31166E215619}" srcOrd="0" destOrd="0" presId="urn:microsoft.com/office/officeart/2005/8/layout/vList2"/>
    <dgm:cxn modelId="{E0AC4F16-FB53-4B52-8E4B-545070185DCF}" type="presOf" srcId="{AAB17FC4-DEBE-4FA3-B92F-367305F42295}" destId="{965DCA80-C9AE-4E4C-9F85-34D04879124D}" srcOrd="0" destOrd="0" presId="urn:microsoft.com/office/officeart/2005/8/layout/vList2"/>
    <dgm:cxn modelId="{73134A64-A7E5-4107-9E51-6A9C3592308D}" type="presOf" srcId="{C7E6018D-C334-411E-BAB9-BD668C28574A}" destId="{B7593C77-57FB-448F-AE4A-1F250281DC8B}" srcOrd="0" destOrd="0" presId="urn:microsoft.com/office/officeart/2005/8/layout/vList2"/>
    <dgm:cxn modelId="{504C8653-54E1-407C-8264-C71073D9E71D}" srcId="{AAB17FC4-DEBE-4FA3-B92F-367305F42295}" destId="{B0F94831-F313-42B7-A254-A069D21E653A}" srcOrd="1" destOrd="0" parTransId="{7137F209-6CDB-4151-A36F-B51A6D485C24}" sibTransId="{3CB723AE-A5A3-4465-B750-4C5BFE5B1500}"/>
    <dgm:cxn modelId="{20E217E7-8076-48C9-8A87-54E1176D1B6F}" srcId="{AAB17FC4-DEBE-4FA3-B92F-367305F42295}" destId="{A4EE845A-03F1-4B41-879D-C5F894465F85}" srcOrd="3" destOrd="0" parTransId="{F2B4D436-3D60-40AE-9239-7B80BC3D6AF3}" sibTransId="{19CB7932-2947-4CF0-A279-6C7DDA5A50F8}"/>
    <dgm:cxn modelId="{DCEF96F7-7AA8-482E-99F5-827784F093F6}" srcId="{AAB17FC4-DEBE-4FA3-B92F-367305F42295}" destId="{C7E6018D-C334-411E-BAB9-BD668C28574A}" srcOrd="2" destOrd="0" parTransId="{C754A458-386A-4C82-A94D-0EC71F2451FB}" sibTransId="{8479F38C-8116-4822-8FA0-46FBBEC68908}"/>
    <dgm:cxn modelId="{87DB78F8-663F-404D-AB57-34EA9C46FFB7}" type="presOf" srcId="{A4EE845A-03F1-4B41-879D-C5F894465F85}" destId="{44338BA4-583C-4FA4-98F7-6D44845E536F}" srcOrd="0" destOrd="0" presId="urn:microsoft.com/office/officeart/2005/8/layout/vList2"/>
    <dgm:cxn modelId="{4CBF8B96-FF9A-4D0D-BC90-1F99B9A54109}" type="presParOf" srcId="{965DCA80-C9AE-4E4C-9F85-34D04879124D}" destId="{EB482850-90F2-4B41-A39C-94C59995D537}" srcOrd="0" destOrd="0" presId="urn:microsoft.com/office/officeart/2005/8/layout/vList2"/>
    <dgm:cxn modelId="{4038CD2E-63A0-4D87-A541-72E9341D8EE8}" type="presParOf" srcId="{965DCA80-C9AE-4E4C-9F85-34D04879124D}" destId="{B63A8E1A-7CF6-437F-B881-8306C326653B}" srcOrd="1" destOrd="0" presId="urn:microsoft.com/office/officeart/2005/8/layout/vList2"/>
    <dgm:cxn modelId="{FA250068-BFE5-4F1C-A7EE-9868410CC77D}" type="presParOf" srcId="{965DCA80-C9AE-4E4C-9F85-34D04879124D}" destId="{D68741A2-78F7-4C18-B9E2-31166E215619}" srcOrd="2" destOrd="0" presId="urn:microsoft.com/office/officeart/2005/8/layout/vList2"/>
    <dgm:cxn modelId="{BD3A5242-63A6-4E7E-BA69-B142B7D6364F}" type="presParOf" srcId="{965DCA80-C9AE-4E4C-9F85-34D04879124D}" destId="{FC1C4FED-B7EE-4CF5-9831-976B7FBB85DA}" srcOrd="3" destOrd="0" presId="urn:microsoft.com/office/officeart/2005/8/layout/vList2"/>
    <dgm:cxn modelId="{57975743-8531-41BC-A30A-79BB8D1D4D18}" type="presParOf" srcId="{965DCA80-C9AE-4E4C-9F85-34D04879124D}" destId="{B7593C77-57FB-448F-AE4A-1F250281DC8B}" srcOrd="4" destOrd="0" presId="urn:microsoft.com/office/officeart/2005/8/layout/vList2"/>
    <dgm:cxn modelId="{913B64AE-262F-471A-9105-716F2ABF9760}" type="presParOf" srcId="{965DCA80-C9AE-4E4C-9F85-34D04879124D}" destId="{E99A97B0-CCF0-46A8-90BC-88D2A67451BA}" srcOrd="5" destOrd="0" presId="urn:microsoft.com/office/officeart/2005/8/layout/vList2"/>
    <dgm:cxn modelId="{9ED1A537-4172-4C4B-AB9C-F74F4736F3A9}" type="presParOf" srcId="{965DCA80-C9AE-4E4C-9F85-34D04879124D}" destId="{44338BA4-583C-4FA4-98F7-6D44845E536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E9D5BC1-409D-4539-B315-E18973A9B3B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6ED066A-C461-468C-988E-6C6743CF3B19}">
      <dgm:prSet phldrT="[Text]"/>
      <dgm:spPr/>
      <dgm:t>
        <a:bodyPr/>
        <a:lstStyle/>
        <a:p>
          <a:r>
            <a:rPr lang="en-US" err="1"/>
            <a:t>Untaint</a:t>
          </a:r>
          <a:r>
            <a:rPr lang="en-US"/>
            <a:t> value(avoid taint spread)</a:t>
          </a:r>
        </a:p>
      </dgm:t>
    </dgm:pt>
    <dgm:pt modelId="{D525747D-A75A-40C6-AC0B-9C385076497E}" type="parTrans" cxnId="{B57E2065-D9AD-4894-A922-DFBD7522495B}">
      <dgm:prSet/>
      <dgm:spPr/>
      <dgm:t>
        <a:bodyPr/>
        <a:lstStyle/>
        <a:p>
          <a:endParaRPr lang="en-US"/>
        </a:p>
      </dgm:t>
    </dgm:pt>
    <dgm:pt modelId="{3C3F7F81-9D3C-4723-972F-FB317F04A998}" type="sibTrans" cxnId="{B57E2065-D9AD-4894-A922-DFBD7522495B}">
      <dgm:prSet/>
      <dgm:spPr/>
      <dgm:t>
        <a:bodyPr/>
        <a:lstStyle/>
        <a:p>
          <a:endParaRPr lang="en-US"/>
        </a:p>
      </dgm:t>
    </dgm:pt>
    <dgm:pt modelId="{5D0B443E-29A0-4595-80D7-D187E6B4A543}">
      <dgm:prSet phldrT="[Text]"/>
      <dgm:spPr/>
      <dgm:t>
        <a:bodyPr/>
        <a:lstStyle/>
        <a:p>
          <a:r>
            <a:rPr lang="en-US"/>
            <a:t>Constant functions e.g.</a:t>
          </a:r>
          <a:br>
            <a:rPr lang="en-US"/>
          </a:br>
          <a:r>
            <a:rPr lang="en-US"/>
            <a:t>b = a </a:t>
          </a:r>
          <a:r>
            <a:rPr lang="en-US" err="1"/>
            <a:t>xor</a:t>
          </a:r>
          <a:r>
            <a:rPr lang="en-US"/>
            <a:t> a</a:t>
          </a:r>
        </a:p>
      </dgm:t>
    </dgm:pt>
    <dgm:pt modelId="{42175B3B-67BC-46E8-9E52-6C68520E97DB}" type="parTrans" cxnId="{8E5B18F9-A859-416D-993A-835DC5ADF6C5}">
      <dgm:prSet/>
      <dgm:spPr/>
      <dgm:t>
        <a:bodyPr/>
        <a:lstStyle/>
        <a:p>
          <a:endParaRPr lang="en-US"/>
        </a:p>
      </dgm:t>
    </dgm:pt>
    <dgm:pt modelId="{EAF4ED01-C1EC-4AC6-AE24-5BB80274A1FE}" type="sibTrans" cxnId="{8E5B18F9-A859-416D-993A-835DC5ADF6C5}">
      <dgm:prSet/>
      <dgm:spPr/>
      <dgm:t>
        <a:bodyPr/>
        <a:lstStyle/>
        <a:p>
          <a:endParaRPr lang="en-US"/>
        </a:p>
      </dgm:t>
    </dgm:pt>
    <dgm:pt modelId="{DE710CE0-DB45-4B3E-85E7-AC9679F32598}">
      <dgm:prSet phldrT="[Text]"/>
      <dgm:spPr/>
      <dgm:t>
        <a:bodyPr/>
        <a:lstStyle/>
        <a:p>
          <a:r>
            <a:rPr lang="en-US"/>
            <a:t>Application specific</a:t>
          </a:r>
        </a:p>
      </dgm:t>
    </dgm:pt>
    <dgm:pt modelId="{1F641F46-2DE3-4E9F-BE57-87322898CA12}" type="sibTrans" cxnId="{FC505A62-06F7-4771-AF8C-C9FE7F8D9B73}">
      <dgm:prSet/>
      <dgm:spPr/>
      <dgm:t>
        <a:bodyPr/>
        <a:lstStyle/>
        <a:p>
          <a:endParaRPr lang="en-US"/>
        </a:p>
      </dgm:t>
    </dgm:pt>
    <dgm:pt modelId="{F22BE91A-3FB4-490B-8F28-B26B6EE6AC89}" type="parTrans" cxnId="{FC505A62-06F7-4771-AF8C-C9FE7F8D9B73}">
      <dgm:prSet/>
      <dgm:spPr/>
      <dgm:t>
        <a:bodyPr/>
        <a:lstStyle/>
        <a:p>
          <a:endParaRPr lang="en-US"/>
        </a:p>
      </dgm:t>
    </dgm:pt>
    <dgm:pt modelId="{78F81782-48B2-4502-BD11-FB44C77D77BC}" type="pres">
      <dgm:prSet presAssocID="{AE9D5BC1-409D-4539-B315-E18973A9B3BA}" presName="diagram" presStyleCnt="0">
        <dgm:presLayoutVars>
          <dgm:chPref val="1"/>
          <dgm:dir/>
          <dgm:animOne val="branch"/>
          <dgm:animLvl val="lvl"/>
          <dgm:resizeHandles val="exact"/>
        </dgm:presLayoutVars>
      </dgm:prSet>
      <dgm:spPr/>
    </dgm:pt>
    <dgm:pt modelId="{4D437C0D-9C75-4303-B6FF-61A9EDC6B757}" type="pres">
      <dgm:prSet presAssocID="{36ED066A-C461-468C-988E-6C6743CF3B19}" presName="root1" presStyleCnt="0"/>
      <dgm:spPr/>
    </dgm:pt>
    <dgm:pt modelId="{075BB374-B043-4BE9-9960-923704C95E0D}" type="pres">
      <dgm:prSet presAssocID="{36ED066A-C461-468C-988E-6C6743CF3B19}" presName="LevelOneTextNode" presStyleLbl="node0" presStyleIdx="0" presStyleCnt="1">
        <dgm:presLayoutVars>
          <dgm:chPref val="3"/>
        </dgm:presLayoutVars>
      </dgm:prSet>
      <dgm:spPr/>
    </dgm:pt>
    <dgm:pt modelId="{344DA26D-378C-439B-998C-79C5B5DFEF05}" type="pres">
      <dgm:prSet presAssocID="{36ED066A-C461-468C-988E-6C6743CF3B19}" presName="level2hierChild" presStyleCnt="0"/>
      <dgm:spPr/>
    </dgm:pt>
    <dgm:pt modelId="{5A13D571-E284-43B1-A3E9-3BC39B92EE29}" type="pres">
      <dgm:prSet presAssocID="{42175B3B-67BC-46E8-9E52-6C68520E97DB}" presName="conn2-1" presStyleLbl="parChTrans1D2" presStyleIdx="0" presStyleCnt="2"/>
      <dgm:spPr/>
    </dgm:pt>
    <dgm:pt modelId="{697E8CBC-F8A0-426F-B513-E96AB8544CF3}" type="pres">
      <dgm:prSet presAssocID="{42175B3B-67BC-46E8-9E52-6C68520E97DB}" presName="connTx" presStyleLbl="parChTrans1D2" presStyleIdx="0" presStyleCnt="2"/>
      <dgm:spPr/>
    </dgm:pt>
    <dgm:pt modelId="{2CD531C5-1FA4-44A4-B193-18E8BBFBD9C4}" type="pres">
      <dgm:prSet presAssocID="{5D0B443E-29A0-4595-80D7-D187E6B4A543}" presName="root2" presStyleCnt="0"/>
      <dgm:spPr/>
    </dgm:pt>
    <dgm:pt modelId="{6D43CE74-B941-4BFF-AB79-59D10F16444A}" type="pres">
      <dgm:prSet presAssocID="{5D0B443E-29A0-4595-80D7-D187E6B4A543}" presName="LevelTwoTextNode" presStyleLbl="node2" presStyleIdx="0" presStyleCnt="2">
        <dgm:presLayoutVars>
          <dgm:chPref val="3"/>
        </dgm:presLayoutVars>
      </dgm:prSet>
      <dgm:spPr/>
    </dgm:pt>
    <dgm:pt modelId="{30EA7BE9-8604-40FD-8C9D-43F5B0E37985}" type="pres">
      <dgm:prSet presAssocID="{5D0B443E-29A0-4595-80D7-D187E6B4A543}" presName="level3hierChild" presStyleCnt="0"/>
      <dgm:spPr/>
    </dgm:pt>
    <dgm:pt modelId="{64CB5615-646D-4859-A9A1-401A36455B08}" type="pres">
      <dgm:prSet presAssocID="{F22BE91A-3FB4-490B-8F28-B26B6EE6AC89}" presName="conn2-1" presStyleLbl="parChTrans1D2" presStyleIdx="1" presStyleCnt="2"/>
      <dgm:spPr/>
    </dgm:pt>
    <dgm:pt modelId="{A4C05985-589C-4E37-A892-F33D289F389C}" type="pres">
      <dgm:prSet presAssocID="{F22BE91A-3FB4-490B-8F28-B26B6EE6AC89}" presName="connTx" presStyleLbl="parChTrans1D2" presStyleIdx="1" presStyleCnt="2"/>
      <dgm:spPr/>
    </dgm:pt>
    <dgm:pt modelId="{B5F9752F-9A07-4389-8172-AED5DD368CB4}" type="pres">
      <dgm:prSet presAssocID="{DE710CE0-DB45-4B3E-85E7-AC9679F32598}" presName="root2" presStyleCnt="0"/>
      <dgm:spPr/>
    </dgm:pt>
    <dgm:pt modelId="{6FCE00BF-3952-4E30-AF1D-EEF7C74A2E52}" type="pres">
      <dgm:prSet presAssocID="{DE710CE0-DB45-4B3E-85E7-AC9679F32598}" presName="LevelTwoTextNode" presStyleLbl="node2" presStyleIdx="1" presStyleCnt="2">
        <dgm:presLayoutVars>
          <dgm:chPref val="3"/>
        </dgm:presLayoutVars>
      </dgm:prSet>
      <dgm:spPr/>
    </dgm:pt>
    <dgm:pt modelId="{2ABD4344-D981-4ED2-AB61-C64680D1F4D5}" type="pres">
      <dgm:prSet presAssocID="{DE710CE0-DB45-4B3E-85E7-AC9679F32598}" presName="level3hierChild" presStyleCnt="0"/>
      <dgm:spPr/>
    </dgm:pt>
  </dgm:ptLst>
  <dgm:cxnLst>
    <dgm:cxn modelId="{2DD3D85B-DB65-4C16-AFC9-1CD3B142D607}" type="presOf" srcId="{DE710CE0-DB45-4B3E-85E7-AC9679F32598}" destId="{6FCE00BF-3952-4E30-AF1D-EEF7C74A2E52}" srcOrd="0" destOrd="0" presId="urn:microsoft.com/office/officeart/2005/8/layout/hierarchy2"/>
    <dgm:cxn modelId="{FC505A62-06F7-4771-AF8C-C9FE7F8D9B73}" srcId="{36ED066A-C461-468C-988E-6C6743CF3B19}" destId="{DE710CE0-DB45-4B3E-85E7-AC9679F32598}" srcOrd="1" destOrd="0" parTransId="{F22BE91A-3FB4-490B-8F28-B26B6EE6AC89}" sibTransId="{1F641F46-2DE3-4E9F-BE57-87322898CA12}"/>
    <dgm:cxn modelId="{B57E2065-D9AD-4894-A922-DFBD7522495B}" srcId="{AE9D5BC1-409D-4539-B315-E18973A9B3BA}" destId="{36ED066A-C461-468C-988E-6C6743CF3B19}" srcOrd="0" destOrd="0" parTransId="{D525747D-A75A-40C6-AC0B-9C385076497E}" sibTransId="{3C3F7F81-9D3C-4723-972F-FB317F04A998}"/>
    <dgm:cxn modelId="{4391BA56-45FA-4A8A-9218-4EB2F2C8DD86}" type="presOf" srcId="{42175B3B-67BC-46E8-9E52-6C68520E97DB}" destId="{697E8CBC-F8A0-426F-B513-E96AB8544CF3}" srcOrd="1" destOrd="0" presId="urn:microsoft.com/office/officeart/2005/8/layout/hierarchy2"/>
    <dgm:cxn modelId="{0A4F55B0-2367-4DE4-A657-819A410C9A7F}" type="presOf" srcId="{5D0B443E-29A0-4595-80D7-D187E6B4A543}" destId="{6D43CE74-B941-4BFF-AB79-59D10F16444A}" srcOrd="0" destOrd="0" presId="urn:microsoft.com/office/officeart/2005/8/layout/hierarchy2"/>
    <dgm:cxn modelId="{3660FDB9-7E6A-4692-B102-EC914D05EFA6}" type="presOf" srcId="{F22BE91A-3FB4-490B-8F28-B26B6EE6AC89}" destId="{A4C05985-589C-4E37-A892-F33D289F389C}" srcOrd="1" destOrd="0" presId="urn:microsoft.com/office/officeart/2005/8/layout/hierarchy2"/>
    <dgm:cxn modelId="{D6FF7EBA-4E80-4C88-A0D9-F7EF161D0993}" type="presOf" srcId="{AE9D5BC1-409D-4539-B315-E18973A9B3BA}" destId="{78F81782-48B2-4502-BD11-FB44C77D77BC}" srcOrd="0" destOrd="0" presId="urn:microsoft.com/office/officeart/2005/8/layout/hierarchy2"/>
    <dgm:cxn modelId="{1DC750CF-9C53-44B3-B15B-3090979A83A9}" type="presOf" srcId="{36ED066A-C461-468C-988E-6C6743CF3B19}" destId="{075BB374-B043-4BE9-9960-923704C95E0D}" srcOrd="0" destOrd="0" presId="urn:microsoft.com/office/officeart/2005/8/layout/hierarchy2"/>
    <dgm:cxn modelId="{61CF87E3-DF2B-4119-98F4-2CE085891649}" type="presOf" srcId="{F22BE91A-3FB4-490B-8F28-B26B6EE6AC89}" destId="{64CB5615-646D-4859-A9A1-401A36455B08}" srcOrd="0" destOrd="0" presId="urn:microsoft.com/office/officeart/2005/8/layout/hierarchy2"/>
    <dgm:cxn modelId="{526F9DF3-20D0-468A-9048-B0E263D00F23}" type="presOf" srcId="{42175B3B-67BC-46E8-9E52-6C68520E97DB}" destId="{5A13D571-E284-43B1-A3E9-3BC39B92EE29}" srcOrd="0" destOrd="0" presId="urn:microsoft.com/office/officeart/2005/8/layout/hierarchy2"/>
    <dgm:cxn modelId="{8E5B18F9-A859-416D-993A-835DC5ADF6C5}" srcId="{36ED066A-C461-468C-988E-6C6743CF3B19}" destId="{5D0B443E-29A0-4595-80D7-D187E6B4A543}" srcOrd="0" destOrd="0" parTransId="{42175B3B-67BC-46E8-9E52-6C68520E97DB}" sibTransId="{EAF4ED01-C1EC-4AC6-AE24-5BB80274A1FE}"/>
    <dgm:cxn modelId="{1FAD4164-4E74-42A3-9DE9-F43439E84FBC}" type="presParOf" srcId="{78F81782-48B2-4502-BD11-FB44C77D77BC}" destId="{4D437C0D-9C75-4303-B6FF-61A9EDC6B757}" srcOrd="0" destOrd="0" presId="urn:microsoft.com/office/officeart/2005/8/layout/hierarchy2"/>
    <dgm:cxn modelId="{846AB80E-CCF1-455F-B78D-2C0AAEE2E0F6}" type="presParOf" srcId="{4D437C0D-9C75-4303-B6FF-61A9EDC6B757}" destId="{075BB374-B043-4BE9-9960-923704C95E0D}" srcOrd="0" destOrd="0" presId="urn:microsoft.com/office/officeart/2005/8/layout/hierarchy2"/>
    <dgm:cxn modelId="{585E5CBF-92EF-4B2A-B9D5-9757E96F0D1D}" type="presParOf" srcId="{4D437C0D-9C75-4303-B6FF-61A9EDC6B757}" destId="{344DA26D-378C-439B-998C-79C5B5DFEF05}" srcOrd="1" destOrd="0" presId="urn:microsoft.com/office/officeart/2005/8/layout/hierarchy2"/>
    <dgm:cxn modelId="{C23FF005-48D8-4D36-AD80-B8D7140F98B2}" type="presParOf" srcId="{344DA26D-378C-439B-998C-79C5B5DFEF05}" destId="{5A13D571-E284-43B1-A3E9-3BC39B92EE29}" srcOrd="0" destOrd="0" presId="urn:microsoft.com/office/officeart/2005/8/layout/hierarchy2"/>
    <dgm:cxn modelId="{2BDF20D3-0951-4408-BD01-AAC2FD596B00}" type="presParOf" srcId="{5A13D571-E284-43B1-A3E9-3BC39B92EE29}" destId="{697E8CBC-F8A0-426F-B513-E96AB8544CF3}" srcOrd="0" destOrd="0" presId="urn:microsoft.com/office/officeart/2005/8/layout/hierarchy2"/>
    <dgm:cxn modelId="{DCBD9DD5-293E-45CC-8F26-07ED67CA414F}" type="presParOf" srcId="{344DA26D-378C-439B-998C-79C5B5DFEF05}" destId="{2CD531C5-1FA4-44A4-B193-18E8BBFBD9C4}" srcOrd="1" destOrd="0" presId="urn:microsoft.com/office/officeart/2005/8/layout/hierarchy2"/>
    <dgm:cxn modelId="{C18B0555-5562-484A-B0E2-780EDECF6982}" type="presParOf" srcId="{2CD531C5-1FA4-44A4-B193-18E8BBFBD9C4}" destId="{6D43CE74-B941-4BFF-AB79-59D10F16444A}" srcOrd="0" destOrd="0" presId="urn:microsoft.com/office/officeart/2005/8/layout/hierarchy2"/>
    <dgm:cxn modelId="{C08A9921-6FCF-4830-9B6B-80BDCCB90EA0}" type="presParOf" srcId="{2CD531C5-1FA4-44A4-B193-18E8BBFBD9C4}" destId="{30EA7BE9-8604-40FD-8C9D-43F5B0E37985}" srcOrd="1" destOrd="0" presId="urn:microsoft.com/office/officeart/2005/8/layout/hierarchy2"/>
    <dgm:cxn modelId="{07AC3205-3450-481E-BC69-859F1AF6D11A}" type="presParOf" srcId="{344DA26D-378C-439B-998C-79C5B5DFEF05}" destId="{64CB5615-646D-4859-A9A1-401A36455B08}" srcOrd="2" destOrd="0" presId="urn:microsoft.com/office/officeart/2005/8/layout/hierarchy2"/>
    <dgm:cxn modelId="{02D026B0-B17C-4E67-838F-F8CDEA6FE5BB}" type="presParOf" srcId="{64CB5615-646D-4859-A9A1-401A36455B08}" destId="{A4C05985-589C-4E37-A892-F33D289F389C}" srcOrd="0" destOrd="0" presId="urn:microsoft.com/office/officeart/2005/8/layout/hierarchy2"/>
    <dgm:cxn modelId="{C77F27E0-817C-4794-8406-7E881D1B8CBE}" type="presParOf" srcId="{344DA26D-378C-439B-998C-79C5B5DFEF05}" destId="{B5F9752F-9A07-4389-8172-AED5DD368CB4}" srcOrd="3" destOrd="0" presId="urn:microsoft.com/office/officeart/2005/8/layout/hierarchy2"/>
    <dgm:cxn modelId="{A60A5F57-8F15-4BA3-A240-79DA979216C8}" type="presParOf" srcId="{B5F9752F-9A07-4389-8172-AED5DD368CB4}" destId="{6FCE00BF-3952-4E30-AF1D-EEF7C74A2E52}" srcOrd="0" destOrd="0" presId="urn:microsoft.com/office/officeart/2005/8/layout/hierarchy2"/>
    <dgm:cxn modelId="{93C57FF9-E020-4E66-B8ED-B949168E08A6}" type="presParOf" srcId="{B5F9752F-9A07-4389-8172-AED5DD368CB4}" destId="{2ABD4344-D981-4ED2-AB61-C64680D1F4D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D5632-3004-4D32-B9C2-3BA5B3C4DED2}">
      <dsp:nvSpPr>
        <dsp:cNvPr id="0" name=""/>
        <dsp:cNvSpPr/>
      </dsp:nvSpPr>
      <dsp:spPr>
        <a:xfrm>
          <a:off x="0" y="140796"/>
          <a:ext cx="6797675" cy="12729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Dynamic analysis is the analysis of the properties of a running program[1].</a:t>
          </a:r>
        </a:p>
      </dsp:txBody>
      <dsp:txXfrm>
        <a:off x="62141" y="202937"/>
        <a:ext cx="6673393" cy="1148678"/>
      </dsp:txXfrm>
    </dsp:sp>
    <dsp:sp modelId="{D9239CDF-E76B-4A1F-AB60-47B17FD37AA5}">
      <dsp:nvSpPr>
        <dsp:cNvPr id="0" name=""/>
        <dsp:cNvSpPr/>
      </dsp:nvSpPr>
      <dsp:spPr>
        <a:xfrm>
          <a:off x="0" y="1505916"/>
          <a:ext cx="6797675" cy="1272960"/>
        </a:xfrm>
        <a:prstGeom prst="roundRect">
          <a:avLst/>
        </a:prstGeom>
        <a:solidFill>
          <a:schemeClr val="accent2">
            <a:hueOff val="-443941"/>
            <a:satOff val="-195"/>
            <a:lumOff val="5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Deals with actual program execution</a:t>
          </a:r>
        </a:p>
      </dsp:txBody>
      <dsp:txXfrm>
        <a:off x="62141" y="1568057"/>
        <a:ext cx="6673393" cy="1148678"/>
      </dsp:txXfrm>
    </dsp:sp>
    <dsp:sp modelId="{F233830E-0DA8-43C0-A1B7-919F8B9B0728}">
      <dsp:nvSpPr>
        <dsp:cNvPr id="0" name=""/>
        <dsp:cNvSpPr/>
      </dsp:nvSpPr>
      <dsp:spPr>
        <a:xfrm>
          <a:off x="0" y="2871036"/>
          <a:ext cx="6797675" cy="1272960"/>
        </a:xfrm>
        <a:prstGeom prst="roundRect">
          <a:avLst/>
        </a:prstGeom>
        <a:solidFill>
          <a:schemeClr val="accent2">
            <a:hueOff val="-887883"/>
            <a:satOff val="-391"/>
            <a:lumOff val="104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Perform precise security analysis</a:t>
          </a:r>
        </a:p>
      </dsp:txBody>
      <dsp:txXfrm>
        <a:off x="62141" y="2933177"/>
        <a:ext cx="6673393" cy="1148678"/>
      </dsp:txXfrm>
    </dsp:sp>
    <dsp:sp modelId="{B8F25357-AF4E-4183-8D43-BC322A574B95}">
      <dsp:nvSpPr>
        <dsp:cNvPr id="0" name=""/>
        <dsp:cNvSpPr/>
      </dsp:nvSpPr>
      <dsp:spPr>
        <a:xfrm>
          <a:off x="0" y="4236156"/>
          <a:ext cx="6797675" cy="1272960"/>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Considers single execution at a time</a:t>
          </a:r>
        </a:p>
      </dsp:txBody>
      <dsp:txXfrm>
        <a:off x="62141" y="4298297"/>
        <a:ext cx="6673393" cy="1148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0D9626-5F99-486C-97F2-C361F9BA7C0B}">
      <dsp:nvSpPr>
        <dsp:cNvPr id="0" name=""/>
        <dsp:cNvSpPr/>
      </dsp:nvSpPr>
      <dsp:spPr>
        <a:xfrm>
          <a:off x="4064000" y="2323347"/>
          <a:ext cx="2224013" cy="771971"/>
        </a:xfrm>
        <a:custGeom>
          <a:avLst/>
          <a:gdLst/>
          <a:ahLst/>
          <a:cxnLst/>
          <a:rect l="0" t="0" r="0" b="0"/>
          <a:pathLst>
            <a:path>
              <a:moveTo>
                <a:pt x="0" y="0"/>
              </a:moveTo>
              <a:lnTo>
                <a:pt x="0" y="385985"/>
              </a:lnTo>
              <a:lnTo>
                <a:pt x="2224013" y="385985"/>
              </a:lnTo>
              <a:lnTo>
                <a:pt x="2224013" y="77197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2A8749-1654-40B0-AB3D-FD4DA20169D3}">
      <dsp:nvSpPr>
        <dsp:cNvPr id="0" name=""/>
        <dsp:cNvSpPr/>
      </dsp:nvSpPr>
      <dsp:spPr>
        <a:xfrm>
          <a:off x="1839986" y="2323347"/>
          <a:ext cx="2224013" cy="771971"/>
        </a:xfrm>
        <a:custGeom>
          <a:avLst/>
          <a:gdLst/>
          <a:ahLst/>
          <a:cxnLst/>
          <a:rect l="0" t="0" r="0" b="0"/>
          <a:pathLst>
            <a:path>
              <a:moveTo>
                <a:pt x="2224013" y="0"/>
              </a:moveTo>
              <a:lnTo>
                <a:pt x="2224013" y="385985"/>
              </a:lnTo>
              <a:lnTo>
                <a:pt x="0" y="385985"/>
              </a:lnTo>
              <a:lnTo>
                <a:pt x="0" y="77197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6DA86F-32E7-4A4C-9F69-852363D18759}">
      <dsp:nvSpPr>
        <dsp:cNvPr id="0" name=""/>
        <dsp:cNvSpPr/>
      </dsp:nvSpPr>
      <dsp:spPr>
        <a:xfrm>
          <a:off x="2225972" y="485320"/>
          <a:ext cx="3676054" cy="1838027"/>
        </a:xfrm>
        <a:prstGeom prst="roundRect">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0" kern="1200" dirty="0"/>
            <a:t>Dynamic analysis</a:t>
          </a:r>
        </a:p>
      </dsp:txBody>
      <dsp:txXfrm>
        <a:off x="2315697" y="575045"/>
        <a:ext cx="3496604" cy="1658577"/>
      </dsp:txXfrm>
    </dsp:sp>
    <dsp:sp modelId="{56321B04-9898-41FE-B5ED-80AB3F371288}">
      <dsp:nvSpPr>
        <dsp:cNvPr id="0" name=""/>
        <dsp:cNvSpPr/>
      </dsp:nvSpPr>
      <dsp:spPr>
        <a:xfrm>
          <a:off x="1959" y="3095319"/>
          <a:ext cx="3676054" cy="1838027"/>
        </a:xfrm>
        <a:prstGeom prst="roundRect">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0" kern="1200" dirty="0"/>
            <a:t>Dynamic taint analysis</a:t>
          </a:r>
        </a:p>
      </dsp:txBody>
      <dsp:txXfrm>
        <a:off x="91684" y="3185044"/>
        <a:ext cx="3496604" cy="1658577"/>
      </dsp:txXfrm>
    </dsp:sp>
    <dsp:sp modelId="{4EAFFF50-D0A6-4732-89F1-BCF979CC7AB7}">
      <dsp:nvSpPr>
        <dsp:cNvPr id="0" name=""/>
        <dsp:cNvSpPr/>
      </dsp:nvSpPr>
      <dsp:spPr>
        <a:xfrm>
          <a:off x="4449985" y="3095319"/>
          <a:ext cx="3676054" cy="1838027"/>
        </a:xfrm>
        <a:prstGeom prst="roundRect">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0" kern="1200" dirty="0">
              <a:latin typeface="Calibri Light" panose="020F0302020204030204"/>
            </a:rPr>
            <a:t>Forward</a:t>
          </a:r>
          <a:r>
            <a:rPr lang="en-US" sz="3800" b="0" kern="1200" dirty="0"/>
            <a:t> symbolic execution</a:t>
          </a:r>
        </a:p>
      </dsp:txBody>
      <dsp:txXfrm>
        <a:off x="4539710" y="3185044"/>
        <a:ext cx="3496604" cy="16585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4FB4E-05E7-4273-9E71-4D2A973E7F3C}">
      <dsp:nvSpPr>
        <dsp:cNvPr id="0" name=""/>
        <dsp:cNvSpPr/>
      </dsp:nvSpPr>
      <dsp:spPr>
        <a:xfrm>
          <a:off x="0" y="471996"/>
          <a:ext cx="6797675" cy="15116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Formalize dynamic taint analysis and forward symbolic execution</a:t>
          </a:r>
        </a:p>
      </dsp:txBody>
      <dsp:txXfrm>
        <a:off x="73792" y="545788"/>
        <a:ext cx="6650091" cy="1364056"/>
      </dsp:txXfrm>
    </dsp:sp>
    <dsp:sp modelId="{8F3972F9-AF67-45AC-8AC2-FF0DCE1582E7}">
      <dsp:nvSpPr>
        <dsp:cNvPr id="0" name=""/>
        <dsp:cNvSpPr/>
      </dsp:nvSpPr>
      <dsp:spPr>
        <a:xfrm>
          <a:off x="0" y="2093076"/>
          <a:ext cx="6797675" cy="1511640"/>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Describe</a:t>
          </a:r>
        </a:p>
      </dsp:txBody>
      <dsp:txXfrm>
        <a:off x="73792" y="2166868"/>
        <a:ext cx="6650091" cy="1364056"/>
      </dsp:txXfrm>
    </dsp:sp>
    <dsp:sp modelId="{9E8436BD-1F59-41E0-AABE-FB887091757B}">
      <dsp:nvSpPr>
        <dsp:cNvPr id="0" name=""/>
        <dsp:cNvSpPr/>
      </dsp:nvSpPr>
      <dsp:spPr>
        <a:xfrm>
          <a:off x="0" y="3604716"/>
          <a:ext cx="6797675" cy="157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en-US" sz="3000" kern="1200"/>
            <a:t>Common implementation detail</a:t>
          </a:r>
        </a:p>
        <a:p>
          <a:pPr marL="285750" lvl="1" indent="-285750" algn="l" defTabSz="1333500">
            <a:lnSpc>
              <a:spcPct val="90000"/>
            </a:lnSpc>
            <a:spcBef>
              <a:spcPct val="0"/>
            </a:spcBef>
            <a:spcAft>
              <a:spcPct val="20000"/>
            </a:spcAft>
            <a:buChar char="•"/>
          </a:pPr>
          <a:r>
            <a:rPr lang="en-US" sz="3000" kern="1200"/>
            <a:t>Caveats</a:t>
          </a:r>
        </a:p>
        <a:p>
          <a:pPr marL="285750" lvl="1" indent="-285750" algn="l" defTabSz="1333500">
            <a:lnSpc>
              <a:spcPct val="90000"/>
            </a:lnSpc>
            <a:spcBef>
              <a:spcPct val="0"/>
            </a:spcBef>
            <a:spcAft>
              <a:spcPct val="20000"/>
            </a:spcAft>
            <a:buChar char="•"/>
          </a:pPr>
          <a:r>
            <a:rPr lang="en-US" sz="3000" kern="1200"/>
            <a:t>Choices in various security applications</a:t>
          </a:r>
        </a:p>
      </dsp:txBody>
      <dsp:txXfrm>
        <a:off x="0" y="3604716"/>
        <a:ext cx="6797675" cy="15731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15DC2-5776-4284-8F24-9F88E81176C3}">
      <dsp:nvSpPr>
        <dsp:cNvPr id="0" name=""/>
        <dsp:cNvSpPr/>
      </dsp:nvSpPr>
      <dsp:spPr>
        <a:xfrm>
          <a:off x="0" y="24660"/>
          <a:ext cx="10058399" cy="9114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Unknown Vulnerability Detection</a:t>
          </a:r>
        </a:p>
      </dsp:txBody>
      <dsp:txXfrm>
        <a:off x="44492" y="69152"/>
        <a:ext cx="9969415" cy="822446"/>
      </dsp:txXfrm>
    </dsp:sp>
    <dsp:sp modelId="{D5CDFDF2-C8DF-4D44-9CC5-3BAAFB4A3E78}">
      <dsp:nvSpPr>
        <dsp:cNvPr id="0" name=""/>
        <dsp:cNvSpPr/>
      </dsp:nvSpPr>
      <dsp:spPr>
        <a:xfrm>
          <a:off x="0" y="1045530"/>
          <a:ext cx="10058399" cy="9114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Automatic Input Filter Generation</a:t>
          </a:r>
        </a:p>
      </dsp:txBody>
      <dsp:txXfrm>
        <a:off x="44492" y="1090022"/>
        <a:ext cx="9969415" cy="822446"/>
      </dsp:txXfrm>
    </dsp:sp>
    <dsp:sp modelId="{C5F542E5-A6B5-4BCD-8759-C347CDC18766}">
      <dsp:nvSpPr>
        <dsp:cNvPr id="0" name=""/>
        <dsp:cNvSpPr/>
      </dsp:nvSpPr>
      <dsp:spPr>
        <a:xfrm>
          <a:off x="0" y="2066400"/>
          <a:ext cx="10058399" cy="9114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Malware Analysis</a:t>
          </a:r>
        </a:p>
      </dsp:txBody>
      <dsp:txXfrm>
        <a:off x="44492" y="2110892"/>
        <a:ext cx="9969415" cy="822446"/>
      </dsp:txXfrm>
    </dsp:sp>
    <dsp:sp modelId="{53F324EE-8F2F-46BB-9B44-B48CBA870968}">
      <dsp:nvSpPr>
        <dsp:cNvPr id="0" name=""/>
        <dsp:cNvSpPr/>
      </dsp:nvSpPr>
      <dsp:spPr>
        <a:xfrm>
          <a:off x="0" y="3087270"/>
          <a:ext cx="10058399" cy="9114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Test Case Generation</a:t>
          </a:r>
        </a:p>
      </dsp:txBody>
      <dsp:txXfrm>
        <a:off x="44492" y="3131762"/>
        <a:ext cx="9969415" cy="8224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3E358-3EBB-4FF6-9D97-99FD7132AD26}">
      <dsp:nvSpPr>
        <dsp:cNvPr id="0" name=""/>
        <dsp:cNvSpPr/>
      </dsp:nvSpPr>
      <dsp:spPr>
        <a:xfrm>
          <a:off x="0" y="38429"/>
          <a:ext cx="10058399" cy="4797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Statements</a:t>
          </a:r>
        </a:p>
      </dsp:txBody>
      <dsp:txXfrm>
        <a:off x="23417" y="61846"/>
        <a:ext cx="10011565" cy="432866"/>
      </dsp:txXfrm>
    </dsp:sp>
    <dsp:sp modelId="{B3FC7AE1-BA2F-4FE4-A114-1A07A7E2F7E3}">
      <dsp:nvSpPr>
        <dsp:cNvPr id="0" name=""/>
        <dsp:cNvSpPr/>
      </dsp:nvSpPr>
      <dsp:spPr>
        <a:xfrm>
          <a:off x="0" y="518129"/>
          <a:ext cx="10058399"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Assignments</a:t>
          </a:r>
        </a:p>
        <a:p>
          <a:pPr marL="171450" lvl="1" indent="-171450" algn="l" defTabSz="711200">
            <a:lnSpc>
              <a:spcPct val="90000"/>
            </a:lnSpc>
            <a:spcBef>
              <a:spcPct val="0"/>
            </a:spcBef>
            <a:spcAft>
              <a:spcPct val="20000"/>
            </a:spcAft>
            <a:buChar char="•"/>
          </a:pPr>
          <a:r>
            <a:rPr lang="en-US" sz="1600" kern="1200"/>
            <a:t>Assertions</a:t>
          </a:r>
        </a:p>
        <a:p>
          <a:pPr marL="171450" lvl="1" indent="-171450" algn="l" defTabSz="711200">
            <a:lnSpc>
              <a:spcPct val="90000"/>
            </a:lnSpc>
            <a:spcBef>
              <a:spcPct val="0"/>
            </a:spcBef>
            <a:spcAft>
              <a:spcPct val="20000"/>
            </a:spcAft>
            <a:buChar char="•"/>
          </a:pPr>
          <a:r>
            <a:rPr lang="en-US" sz="1600" kern="1200"/>
            <a:t>Jumps/conditional jumps</a:t>
          </a:r>
        </a:p>
      </dsp:txBody>
      <dsp:txXfrm>
        <a:off x="0" y="518129"/>
        <a:ext cx="10058399" cy="828000"/>
      </dsp:txXfrm>
    </dsp:sp>
    <dsp:sp modelId="{F42BEDB5-0109-48D5-AF64-1DEB66989BE2}">
      <dsp:nvSpPr>
        <dsp:cNvPr id="0" name=""/>
        <dsp:cNvSpPr/>
      </dsp:nvSpPr>
      <dsp:spPr>
        <a:xfrm>
          <a:off x="0" y="1346130"/>
          <a:ext cx="10058399" cy="4797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Expressions</a:t>
          </a:r>
        </a:p>
      </dsp:txBody>
      <dsp:txXfrm>
        <a:off x="23417" y="1369547"/>
        <a:ext cx="10011565" cy="432866"/>
      </dsp:txXfrm>
    </dsp:sp>
    <dsp:sp modelId="{EDEA361D-22A3-48BC-81AB-202251E3A5FC}">
      <dsp:nvSpPr>
        <dsp:cNvPr id="0" name=""/>
        <dsp:cNvSpPr/>
      </dsp:nvSpPr>
      <dsp:spPr>
        <a:xfrm>
          <a:off x="0" y="1825830"/>
          <a:ext cx="10058399"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Constants and variables evaluate to 32-bit integer</a:t>
          </a:r>
        </a:p>
      </dsp:txBody>
      <dsp:txXfrm>
        <a:off x="0" y="1825830"/>
        <a:ext cx="10058399" cy="331200"/>
      </dsp:txXfrm>
    </dsp:sp>
    <dsp:sp modelId="{C7AC9E58-0D24-4412-87C6-CA8924923DBC}">
      <dsp:nvSpPr>
        <dsp:cNvPr id="0" name=""/>
        <dsp:cNvSpPr/>
      </dsp:nvSpPr>
      <dsp:spPr>
        <a:xfrm>
          <a:off x="0" y="2157030"/>
          <a:ext cx="10058399" cy="4797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Binary operators</a:t>
          </a:r>
        </a:p>
      </dsp:txBody>
      <dsp:txXfrm>
        <a:off x="23417" y="2180447"/>
        <a:ext cx="10011565" cy="432866"/>
      </dsp:txXfrm>
    </dsp:sp>
    <dsp:sp modelId="{8757D989-B2CC-475E-9CE2-9775AED1019F}">
      <dsp:nvSpPr>
        <dsp:cNvPr id="0" name=""/>
        <dsp:cNvSpPr/>
      </dsp:nvSpPr>
      <dsp:spPr>
        <a:xfrm>
          <a:off x="0" y="2636730"/>
          <a:ext cx="10058399"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Operands are integer or variables</a:t>
          </a:r>
        </a:p>
      </dsp:txBody>
      <dsp:txXfrm>
        <a:off x="0" y="2636730"/>
        <a:ext cx="10058399" cy="331200"/>
      </dsp:txXfrm>
    </dsp:sp>
    <dsp:sp modelId="{C121347F-9CD7-4481-8716-3C455C5405BB}">
      <dsp:nvSpPr>
        <dsp:cNvPr id="0" name=""/>
        <dsp:cNvSpPr/>
      </dsp:nvSpPr>
      <dsp:spPr>
        <a:xfrm>
          <a:off x="0" y="2967930"/>
          <a:ext cx="10058399" cy="4797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Unary operators</a:t>
          </a:r>
        </a:p>
      </dsp:txBody>
      <dsp:txXfrm>
        <a:off x="23417" y="2991347"/>
        <a:ext cx="10011565" cy="432866"/>
      </dsp:txXfrm>
    </dsp:sp>
    <dsp:sp modelId="{08172A1A-03DC-4468-AC23-525504CCAC56}">
      <dsp:nvSpPr>
        <dsp:cNvPr id="0" name=""/>
        <dsp:cNvSpPr/>
      </dsp:nvSpPr>
      <dsp:spPr>
        <a:xfrm>
          <a:off x="0" y="3505230"/>
          <a:ext cx="10058399" cy="4797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Well-typed</a:t>
          </a:r>
        </a:p>
      </dsp:txBody>
      <dsp:txXfrm>
        <a:off x="23417" y="3528647"/>
        <a:ext cx="10011565" cy="4328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1CAF5-58E5-44A1-B68D-81FE4F4A39A5}">
      <dsp:nvSpPr>
        <dsp:cNvPr id="0" name=""/>
        <dsp:cNvSpPr/>
      </dsp:nvSpPr>
      <dsp:spPr>
        <a:xfrm>
          <a:off x="96279" y="1511691"/>
          <a:ext cx="1314294" cy="65714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Tainted data</a:t>
          </a:r>
        </a:p>
      </dsp:txBody>
      <dsp:txXfrm>
        <a:off x="115526" y="1530938"/>
        <a:ext cx="1275800" cy="618653"/>
      </dsp:txXfrm>
    </dsp:sp>
    <dsp:sp modelId="{E44C43B2-7396-4C52-96C5-326F384F284C}">
      <dsp:nvSpPr>
        <dsp:cNvPr id="0" name=""/>
        <dsp:cNvSpPr/>
      </dsp:nvSpPr>
      <dsp:spPr>
        <a:xfrm rot="17692822">
          <a:off x="1048656" y="1255567"/>
          <a:ext cx="1249552" cy="35815"/>
        </a:xfrm>
        <a:custGeom>
          <a:avLst/>
          <a:gdLst/>
          <a:ahLst/>
          <a:cxnLst/>
          <a:rect l="0" t="0" r="0" b="0"/>
          <a:pathLst>
            <a:path>
              <a:moveTo>
                <a:pt x="0" y="17907"/>
              </a:moveTo>
              <a:lnTo>
                <a:pt x="1249552" y="1790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42194" y="1242236"/>
        <a:ext cx="62477" cy="62477"/>
      </dsp:txXfrm>
    </dsp:sp>
    <dsp:sp modelId="{4C580DCA-695B-43AC-BDA6-1ED713DD6592}">
      <dsp:nvSpPr>
        <dsp:cNvPr id="0" name=""/>
        <dsp:cNvSpPr/>
      </dsp:nvSpPr>
      <dsp:spPr>
        <a:xfrm>
          <a:off x="1936292" y="378111"/>
          <a:ext cx="1314294" cy="65714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assignments</a:t>
          </a:r>
        </a:p>
      </dsp:txBody>
      <dsp:txXfrm>
        <a:off x="1955539" y="397358"/>
        <a:ext cx="1275800" cy="618653"/>
      </dsp:txXfrm>
    </dsp:sp>
    <dsp:sp modelId="{87970F9B-B482-45B2-BC3B-A3DF7E382E66}">
      <dsp:nvSpPr>
        <dsp:cNvPr id="0" name=""/>
        <dsp:cNvSpPr/>
      </dsp:nvSpPr>
      <dsp:spPr>
        <a:xfrm rot="19457599">
          <a:off x="3189734" y="499847"/>
          <a:ext cx="647423" cy="35815"/>
        </a:xfrm>
        <a:custGeom>
          <a:avLst/>
          <a:gdLst/>
          <a:ahLst/>
          <a:cxnLst/>
          <a:rect l="0" t="0" r="0" b="0"/>
          <a:pathLst>
            <a:path>
              <a:moveTo>
                <a:pt x="0" y="17907"/>
              </a:moveTo>
              <a:lnTo>
                <a:pt x="647423" y="1790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97260" y="501570"/>
        <a:ext cx="32371" cy="32371"/>
      </dsp:txXfrm>
    </dsp:sp>
    <dsp:sp modelId="{75BC4A1E-9E60-46C5-A685-75913B0B965F}">
      <dsp:nvSpPr>
        <dsp:cNvPr id="0" name=""/>
        <dsp:cNvSpPr/>
      </dsp:nvSpPr>
      <dsp:spPr>
        <a:xfrm>
          <a:off x="3776304" y="251"/>
          <a:ext cx="1314294" cy="65714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binary</a:t>
          </a:r>
        </a:p>
      </dsp:txBody>
      <dsp:txXfrm>
        <a:off x="3795551" y="19498"/>
        <a:ext cx="1275800" cy="618653"/>
      </dsp:txXfrm>
    </dsp:sp>
    <dsp:sp modelId="{FEF31C49-35E9-4535-B5CD-448FBE74B44F}">
      <dsp:nvSpPr>
        <dsp:cNvPr id="0" name=""/>
        <dsp:cNvSpPr/>
      </dsp:nvSpPr>
      <dsp:spPr>
        <a:xfrm rot="2142401">
          <a:off x="3189734" y="877707"/>
          <a:ext cx="647423" cy="35815"/>
        </a:xfrm>
        <a:custGeom>
          <a:avLst/>
          <a:gdLst/>
          <a:ahLst/>
          <a:cxnLst/>
          <a:rect l="0" t="0" r="0" b="0"/>
          <a:pathLst>
            <a:path>
              <a:moveTo>
                <a:pt x="0" y="17907"/>
              </a:moveTo>
              <a:lnTo>
                <a:pt x="647423" y="1790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97260" y="879429"/>
        <a:ext cx="32371" cy="32371"/>
      </dsp:txXfrm>
    </dsp:sp>
    <dsp:sp modelId="{33D4303D-60A9-494A-89BD-45E0F5DFE07C}">
      <dsp:nvSpPr>
        <dsp:cNvPr id="0" name=""/>
        <dsp:cNvSpPr/>
      </dsp:nvSpPr>
      <dsp:spPr>
        <a:xfrm>
          <a:off x="3776304" y="755971"/>
          <a:ext cx="1314294" cy="65714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unary</a:t>
          </a:r>
        </a:p>
      </dsp:txBody>
      <dsp:txXfrm>
        <a:off x="3795551" y="775218"/>
        <a:ext cx="1275800" cy="618653"/>
      </dsp:txXfrm>
    </dsp:sp>
    <dsp:sp modelId="{C7B6E95C-1714-4C30-AAAE-4FF1FF06D994}">
      <dsp:nvSpPr>
        <dsp:cNvPr id="0" name=""/>
        <dsp:cNvSpPr/>
      </dsp:nvSpPr>
      <dsp:spPr>
        <a:xfrm rot="19457599">
          <a:off x="1349721" y="1633427"/>
          <a:ext cx="647423" cy="35815"/>
        </a:xfrm>
        <a:custGeom>
          <a:avLst/>
          <a:gdLst/>
          <a:ahLst/>
          <a:cxnLst/>
          <a:rect l="0" t="0" r="0" b="0"/>
          <a:pathLst>
            <a:path>
              <a:moveTo>
                <a:pt x="0" y="17907"/>
              </a:moveTo>
              <a:lnTo>
                <a:pt x="647423" y="1790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57247" y="1635149"/>
        <a:ext cx="32371" cy="32371"/>
      </dsp:txXfrm>
    </dsp:sp>
    <dsp:sp modelId="{337935FE-2E2A-432E-A111-0DD71C5D2755}">
      <dsp:nvSpPr>
        <dsp:cNvPr id="0" name=""/>
        <dsp:cNvSpPr/>
      </dsp:nvSpPr>
      <dsp:spPr>
        <a:xfrm>
          <a:off x="1936292" y="1133831"/>
          <a:ext cx="1314294" cy="65714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Jump</a:t>
          </a:r>
        </a:p>
      </dsp:txBody>
      <dsp:txXfrm>
        <a:off x="1955539" y="1153078"/>
        <a:ext cx="1275800" cy="618653"/>
      </dsp:txXfrm>
    </dsp:sp>
    <dsp:sp modelId="{B29B10D2-C6F4-449E-8D3D-493CE931C60F}">
      <dsp:nvSpPr>
        <dsp:cNvPr id="0" name=""/>
        <dsp:cNvSpPr/>
      </dsp:nvSpPr>
      <dsp:spPr>
        <a:xfrm rot="2142401">
          <a:off x="1349721" y="2011287"/>
          <a:ext cx="647423" cy="35815"/>
        </a:xfrm>
        <a:custGeom>
          <a:avLst/>
          <a:gdLst/>
          <a:ahLst/>
          <a:cxnLst/>
          <a:rect l="0" t="0" r="0" b="0"/>
          <a:pathLst>
            <a:path>
              <a:moveTo>
                <a:pt x="0" y="17907"/>
              </a:moveTo>
              <a:lnTo>
                <a:pt x="647423" y="1790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57247" y="2013009"/>
        <a:ext cx="32371" cy="32371"/>
      </dsp:txXfrm>
    </dsp:sp>
    <dsp:sp modelId="{8EEB83C2-C364-47C5-ACCD-B103EAF300EC}">
      <dsp:nvSpPr>
        <dsp:cNvPr id="0" name=""/>
        <dsp:cNvSpPr/>
      </dsp:nvSpPr>
      <dsp:spPr>
        <a:xfrm>
          <a:off x="1936292" y="1889550"/>
          <a:ext cx="1314294" cy="65714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Condition check</a:t>
          </a:r>
        </a:p>
      </dsp:txBody>
      <dsp:txXfrm>
        <a:off x="1955539" y="1908797"/>
        <a:ext cx="1275800" cy="618653"/>
      </dsp:txXfrm>
    </dsp:sp>
    <dsp:sp modelId="{8F22E5E6-92B4-48B7-AB37-08E4D7885650}">
      <dsp:nvSpPr>
        <dsp:cNvPr id="0" name=""/>
        <dsp:cNvSpPr/>
      </dsp:nvSpPr>
      <dsp:spPr>
        <a:xfrm rot="3907178">
          <a:off x="1048656" y="2389146"/>
          <a:ext cx="1249552" cy="35815"/>
        </a:xfrm>
        <a:custGeom>
          <a:avLst/>
          <a:gdLst/>
          <a:ahLst/>
          <a:cxnLst/>
          <a:rect l="0" t="0" r="0" b="0"/>
          <a:pathLst>
            <a:path>
              <a:moveTo>
                <a:pt x="0" y="17907"/>
              </a:moveTo>
              <a:lnTo>
                <a:pt x="1249552" y="1790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42194" y="2375815"/>
        <a:ext cx="62477" cy="62477"/>
      </dsp:txXfrm>
    </dsp:sp>
    <dsp:sp modelId="{C79FA5E4-C8FE-4CF9-8C49-97362CF51FEC}">
      <dsp:nvSpPr>
        <dsp:cNvPr id="0" name=""/>
        <dsp:cNvSpPr/>
      </dsp:nvSpPr>
      <dsp:spPr>
        <a:xfrm>
          <a:off x="1936292" y="2645270"/>
          <a:ext cx="1314294" cy="65714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a:t>
          </a:r>
        </a:p>
      </dsp:txBody>
      <dsp:txXfrm>
        <a:off x="1955539" y="2664517"/>
        <a:ext cx="1275800" cy="6186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82850-90F2-4B41-A39C-94C59995D537}">
      <dsp:nvSpPr>
        <dsp:cNvPr id="0" name=""/>
        <dsp:cNvSpPr/>
      </dsp:nvSpPr>
      <dsp:spPr>
        <a:xfrm>
          <a:off x="0" y="942516"/>
          <a:ext cx="6797675" cy="8634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Tainted addresses</a:t>
          </a:r>
        </a:p>
      </dsp:txBody>
      <dsp:txXfrm>
        <a:off x="42151" y="984667"/>
        <a:ext cx="6713373" cy="779158"/>
      </dsp:txXfrm>
    </dsp:sp>
    <dsp:sp modelId="{D68741A2-78F7-4C18-B9E2-31166E215619}">
      <dsp:nvSpPr>
        <dsp:cNvPr id="0" name=""/>
        <dsp:cNvSpPr/>
      </dsp:nvSpPr>
      <dsp:spPr>
        <a:xfrm>
          <a:off x="0" y="1909656"/>
          <a:ext cx="6797675" cy="863460"/>
        </a:xfrm>
        <a:prstGeom prst="roundRect">
          <a:avLst/>
        </a:prstGeom>
        <a:solidFill>
          <a:schemeClr val="accent5">
            <a:hueOff val="785595"/>
            <a:satOff val="-3757"/>
            <a:lumOff val="4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Undertainting</a:t>
          </a:r>
        </a:p>
      </dsp:txBody>
      <dsp:txXfrm>
        <a:off x="42151" y="1951807"/>
        <a:ext cx="6713373" cy="779158"/>
      </dsp:txXfrm>
    </dsp:sp>
    <dsp:sp modelId="{B7593C77-57FB-448F-AE4A-1F250281DC8B}">
      <dsp:nvSpPr>
        <dsp:cNvPr id="0" name=""/>
        <dsp:cNvSpPr/>
      </dsp:nvSpPr>
      <dsp:spPr>
        <a:xfrm>
          <a:off x="0" y="2876796"/>
          <a:ext cx="6797675" cy="863460"/>
        </a:xfrm>
        <a:prstGeom prst="roundRect">
          <a:avLst/>
        </a:prstGeom>
        <a:solidFill>
          <a:schemeClr val="accent5">
            <a:hueOff val="1571189"/>
            <a:satOff val="-7513"/>
            <a:lumOff val="8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Overtainting</a:t>
          </a:r>
        </a:p>
      </dsp:txBody>
      <dsp:txXfrm>
        <a:off x="42151" y="2918947"/>
        <a:ext cx="6713373" cy="779158"/>
      </dsp:txXfrm>
    </dsp:sp>
    <dsp:sp modelId="{44338BA4-583C-4FA4-98F7-6D44845E536F}">
      <dsp:nvSpPr>
        <dsp:cNvPr id="0" name=""/>
        <dsp:cNvSpPr/>
      </dsp:nvSpPr>
      <dsp:spPr>
        <a:xfrm>
          <a:off x="0" y="3843936"/>
          <a:ext cx="6797675" cy="863460"/>
        </a:xfrm>
        <a:prstGeom prst="roundRect">
          <a:avLst/>
        </a:prstGeom>
        <a:solidFill>
          <a:schemeClr val="accent5">
            <a:hueOff val="2356783"/>
            <a:satOff val="-11270"/>
            <a:lumOff val="1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Time of detection vs time of attack</a:t>
          </a:r>
        </a:p>
      </dsp:txBody>
      <dsp:txXfrm>
        <a:off x="42151" y="3886087"/>
        <a:ext cx="6713373" cy="7791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BB374-B043-4BE9-9960-923704C95E0D}">
      <dsp:nvSpPr>
        <dsp:cNvPr id="0" name=""/>
        <dsp:cNvSpPr/>
      </dsp:nvSpPr>
      <dsp:spPr>
        <a:xfrm>
          <a:off x="541347" y="1076393"/>
          <a:ext cx="3739877" cy="186993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err="1"/>
            <a:t>Untaint</a:t>
          </a:r>
          <a:r>
            <a:rPr lang="en-US" sz="4000" kern="1200"/>
            <a:t> value(avoid taint spread)</a:t>
          </a:r>
        </a:p>
      </dsp:txBody>
      <dsp:txXfrm>
        <a:off x="596116" y="1131162"/>
        <a:ext cx="3630339" cy="1760400"/>
      </dsp:txXfrm>
    </dsp:sp>
    <dsp:sp modelId="{5A13D571-E284-43B1-A3E9-3BC39B92EE29}">
      <dsp:nvSpPr>
        <dsp:cNvPr id="0" name=""/>
        <dsp:cNvSpPr/>
      </dsp:nvSpPr>
      <dsp:spPr>
        <a:xfrm rot="19457599">
          <a:off x="4108065" y="1431919"/>
          <a:ext cx="1842269" cy="83671"/>
        </a:xfrm>
        <a:custGeom>
          <a:avLst/>
          <a:gdLst/>
          <a:ahLst/>
          <a:cxnLst/>
          <a:rect l="0" t="0" r="0" b="0"/>
          <a:pathLst>
            <a:path>
              <a:moveTo>
                <a:pt x="0" y="41835"/>
              </a:moveTo>
              <a:lnTo>
                <a:pt x="1842269" y="4183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983143" y="1427698"/>
        <a:ext cx="92113" cy="92113"/>
      </dsp:txXfrm>
    </dsp:sp>
    <dsp:sp modelId="{6D43CE74-B941-4BFF-AB79-59D10F16444A}">
      <dsp:nvSpPr>
        <dsp:cNvPr id="0" name=""/>
        <dsp:cNvSpPr/>
      </dsp:nvSpPr>
      <dsp:spPr>
        <a:xfrm>
          <a:off x="5777175" y="1178"/>
          <a:ext cx="3739877" cy="186993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a:t>Constant functions e.g.</a:t>
          </a:r>
          <a:br>
            <a:rPr lang="en-US" sz="4000" kern="1200"/>
          </a:br>
          <a:r>
            <a:rPr lang="en-US" sz="4000" kern="1200"/>
            <a:t>b = a </a:t>
          </a:r>
          <a:r>
            <a:rPr lang="en-US" sz="4000" kern="1200" err="1"/>
            <a:t>xor</a:t>
          </a:r>
          <a:r>
            <a:rPr lang="en-US" sz="4000" kern="1200"/>
            <a:t> a</a:t>
          </a:r>
        </a:p>
      </dsp:txBody>
      <dsp:txXfrm>
        <a:off x="5831944" y="55947"/>
        <a:ext cx="3630339" cy="1760400"/>
      </dsp:txXfrm>
    </dsp:sp>
    <dsp:sp modelId="{64CB5615-646D-4859-A9A1-401A36455B08}">
      <dsp:nvSpPr>
        <dsp:cNvPr id="0" name=""/>
        <dsp:cNvSpPr/>
      </dsp:nvSpPr>
      <dsp:spPr>
        <a:xfrm rot="2142401">
          <a:off x="4108065" y="2507133"/>
          <a:ext cx="1842269" cy="83671"/>
        </a:xfrm>
        <a:custGeom>
          <a:avLst/>
          <a:gdLst/>
          <a:ahLst/>
          <a:cxnLst/>
          <a:rect l="0" t="0" r="0" b="0"/>
          <a:pathLst>
            <a:path>
              <a:moveTo>
                <a:pt x="0" y="41835"/>
              </a:moveTo>
              <a:lnTo>
                <a:pt x="1842269" y="4183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983143" y="2502913"/>
        <a:ext cx="92113" cy="92113"/>
      </dsp:txXfrm>
    </dsp:sp>
    <dsp:sp modelId="{6FCE00BF-3952-4E30-AF1D-EEF7C74A2E52}">
      <dsp:nvSpPr>
        <dsp:cNvPr id="0" name=""/>
        <dsp:cNvSpPr/>
      </dsp:nvSpPr>
      <dsp:spPr>
        <a:xfrm>
          <a:off x="5777175" y="2151607"/>
          <a:ext cx="3739877" cy="186993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a:t>Application specific</a:t>
          </a:r>
        </a:p>
      </dsp:txBody>
      <dsp:txXfrm>
        <a:off x="5831944" y="2206376"/>
        <a:ext cx="3630339" cy="1760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46885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6784508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7358172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8502723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65739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737115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3619572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5944041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6CE7D5-CF57-46EF-B807-FDD0502418D4}" type="datetimeFigureOut">
              <a:rPr lang="en-US" smtClean="0"/>
              <a:t>10/24/2023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8441241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6CE7D5-CF57-46EF-B807-FDD0502418D4}" type="datetimeFigureOut">
              <a:rPr lang="en-US" smtClean="0"/>
              <a:t>10/24/2023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35393215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833792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6CE7D5-CF57-46EF-B807-FDD0502418D4}" type="datetimeFigureOut">
              <a:rPr lang="en-US" smtClean="0"/>
              <a:t>10/24/2023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32727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282828"/>
          </a:xfrm>
          <a:ln>
            <a:noFill/>
          </a:ln>
        </p:spPr>
        <p:txBody>
          <a:bodyPr>
            <a:noAutofit/>
          </a:bodyPr>
          <a:lstStyle/>
          <a:p>
            <a:pPr algn="ctr"/>
            <a:r>
              <a:rPr lang="en-US" sz="4400" b="1"/>
              <a:t>All You Ever Wanted to Know About Dynamic Taint Analysis and Forward Symbolic Execution </a:t>
            </a:r>
            <a:br>
              <a:rPr lang="en-US" sz="4400" b="1"/>
            </a:br>
            <a:r>
              <a:rPr lang="en-US" sz="4400" b="1"/>
              <a:t>(but might have been afraid to ask)</a:t>
            </a:r>
          </a:p>
        </p:txBody>
      </p:sp>
      <p:sp>
        <p:nvSpPr>
          <p:cNvPr id="3" name="Subtitle 2"/>
          <p:cNvSpPr>
            <a:spLocks noGrp="1"/>
          </p:cNvSpPr>
          <p:nvPr>
            <p:ph type="subTitle" idx="1"/>
          </p:nvPr>
        </p:nvSpPr>
        <p:spPr>
          <a:xfrm>
            <a:off x="1184026" y="3289292"/>
            <a:ext cx="10058400" cy="2570331"/>
          </a:xfrm>
        </p:spPr>
        <p:txBody>
          <a:bodyPr vert="horz" lIns="91440" tIns="45720" rIns="91440" bIns="45720" rtlCol="0" anchor="t">
            <a:normAutofit fontScale="32500" lnSpcReduction="20000"/>
          </a:bodyPr>
          <a:lstStyle/>
          <a:p>
            <a:pPr algn="ctr"/>
            <a:r>
              <a:rPr lang="en-US" sz="7200" b="1"/>
              <a:t>Edward J. Schwartz, Thanassis Avgerinos, David Brumley </a:t>
            </a:r>
          </a:p>
          <a:p>
            <a:pPr algn="ctr"/>
            <a:r>
              <a:rPr lang="en-US" sz="7200" b="1"/>
              <a:t>Carnegie Mellon University Pittsburgh, PA</a:t>
            </a:r>
            <a:endParaRPr lang="en-US" sz="7200" b="1">
              <a:cs typeface="Calibri Light"/>
            </a:endParaRPr>
          </a:p>
          <a:p>
            <a:endParaRPr lang="en-US"/>
          </a:p>
          <a:p>
            <a:pPr algn="ctr"/>
            <a:endParaRPr lang="en-US" sz="4500" b="1"/>
          </a:p>
          <a:p>
            <a:pPr algn="ctr"/>
            <a:r>
              <a:rPr lang="en-US" sz="4500" b="1"/>
              <a:t>Presented by</a:t>
            </a:r>
            <a:endParaRPr lang="en-US"/>
          </a:p>
          <a:p>
            <a:pPr algn="ctr"/>
            <a:r>
              <a:rPr lang="en-US" sz="4500" b="1"/>
              <a:t>Ravi Rajpurohit</a:t>
            </a:r>
          </a:p>
          <a:p>
            <a:pPr algn="ctr"/>
            <a:r>
              <a:rPr lang="en-US" sz="4500" b="1"/>
              <a:t>Shovon </a:t>
            </a:r>
            <a:r>
              <a:rPr lang="en-US" sz="4500" b="1" err="1"/>
              <a:t>Niverd</a:t>
            </a:r>
            <a:r>
              <a:rPr lang="en-US" sz="4500" b="1"/>
              <a:t> Pereira</a:t>
            </a:r>
            <a:endParaRPr lang="en-US" sz="4500" b="1">
              <a:cs typeface="Calibri Light"/>
            </a:endParaRPr>
          </a:p>
        </p:txBody>
      </p:sp>
      <p:sp>
        <p:nvSpPr>
          <p:cNvPr id="4" name="Slide Number Placeholder 3">
            <a:extLst>
              <a:ext uri="{FF2B5EF4-FFF2-40B4-BE49-F238E27FC236}">
                <a16:creationId xmlns:a16="http://schemas.microsoft.com/office/drawing/2014/main" id="{AF88FF76-AE8D-A1F4-F37A-7D3B9EABF836}"/>
              </a:ext>
            </a:extLst>
          </p:cNvPr>
          <p:cNvSpPr>
            <a:spLocks noGrp="1"/>
          </p:cNvSpPr>
          <p:nvPr>
            <p:ph type="sldNum" sz="quarter" idx="12"/>
          </p:nvPr>
        </p:nvSpPr>
        <p:spPr/>
        <p:txBody>
          <a:bodyPr/>
          <a:lstStyle/>
          <a:p>
            <a:fld id="{330EA680-D336-4FF7-8B7A-9848BB0A1C32}" type="slidenum">
              <a:rPr lang="en-US" sz="1500" b="1" dirty="0" smtClean="0">
                <a:solidFill>
                  <a:schemeClr val="tx1"/>
                </a:solidFill>
              </a:rPr>
              <a:t>1</a:t>
            </a:fld>
            <a:endParaRPr lang="en-GB" sz="1500" b="1">
              <a:solidFill>
                <a:schemeClr val="tx1"/>
              </a:solidFill>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BE62B5-93D2-9C11-C1E2-4F4D2D2D9647}"/>
              </a:ext>
            </a:extLst>
          </p:cNvPr>
          <p:cNvSpPr>
            <a:spLocks noGrp="1"/>
          </p:cNvSpPr>
          <p:nvPr>
            <p:ph type="title"/>
          </p:nvPr>
        </p:nvSpPr>
        <p:spPr>
          <a:xfrm>
            <a:off x="1097280" y="286603"/>
            <a:ext cx="10058400" cy="827633"/>
          </a:xfrm>
        </p:spPr>
        <p:txBody>
          <a:bodyPr/>
          <a:lstStyle/>
          <a:p>
            <a:r>
              <a:rPr lang="en-US"/>
              <a:t>Dynamic Taint policies</a:t>
            </a:r>
          </a:p>
        </p:txBody>
      </p:sp>
      <p:pic>
        <p:nvPicPr>
          <p:cNvPr id="8" name="Content Placeholder 7">
            <a:extLst>
              <a:ext uri="{FF2B5EF4-FFF2-40B4-BE49-F238E27FC236}">
                <a16:creationId xmlns:a16="http://schemas.microsoft.com/office/drawing/2014/main" id="{3E9324EF-AC78-5355-5E9B-A5DCA98EEC1B}"/>
              </a:ext>
            </a:extLst>
          </p:cNvPr>
          <p:cNvPicPr>
            <a:picLocks noGrp="1" noChangeAspect="1"/>
          </p:cNvPicPr>
          <p:nvPr>
            <p:ph idx="1"/>
          </p:nvPr>
        </p:nvPicPr>
        <p:blipFill>
          <a:blip r:embed="rId2"/>
          <a:stretch>
            <a:fillRect/>
          </a:stretch>
        </p:blipFill>
        <p:spPr>
          <a:xfrm>
            <a:off x="743301" y="1898701"/>
            <a:ext cx="7920248" cy="1305414"/>
          </a:xfrm>
        </p:spPr>
      </p:pic>
      <p:pic>
        <p:nvPicPr>
          <p:cNvPr id="10" name="Picture 9">
            <a:extLst>
              <a:ext uri="{FF2B5EF4-FFF2-40B4-BE49-F238E27FC236}">
                <a16:creationId xmlns:a16="http://schemas.microsoft.com/office/drawing/2014/main" id="{DD7A1C32-4E87-DB22-A796-E32CEEAE595D}"/>
              </a:ext>
            </a:extLst>
          </p:cNvPr>
          <p:cNvPicPr>
            <a:picLocks noChangeAspect="1"/>
          </p:cNvPicPr>
          <p:nvPr/>
        </p:nvPicPr>
        <p:blipFill>
          <a:blip r:embed="rId3"/>
          <a:stretch>
            <a:fillRect/>
          </a:stretch>
        </p:blipFill>
        <p:spPr>
          <a:xfrm>
            <a:off x="900748" y="3204115"/>
            <a:ext cx="11193437" cy="2600688"/>
          </a:xfrm>
          <a:prstGeom prst="rect">
            <a:avLst/>
          </a:prstGeom>
        </p:spPr>
      </p:pic>
      <p:sp>
        <p:nvSpPr>
          <p:cNvPr id="12" name="TextBox 11">
            <a:extLst>
              <a:ext uri="{FF2B5EF4-FFF2-40B4-BE49-F238E27FC236}">
                <a16:creationId xmlns:a16="http://schemas.microsoft.com/office/drawing/2014/main" id="{EB17E479-7BFD-648C-4A46-093B40BB4C4B}"/>
              </a:ext>
            </a:extLst>
          </p:cNvPr>
          <p:cNvSpPr txBox="1"/>
          <p:nvPr/>
        </p:nvSpPr>
        <p:spPr>
          <a:xfrm>
            <a:off x="974956" y="5804803"/>
            <a:ext cx="7920763" cy="377994"/>
          </a:xfrm>
          <a:prstGeom prst="rect">
            <a:avLst/>
          </a:prstGeom>
          <a:noFill/>
        </p:spPr>
        <p:txBody>
          <a:bodyPr wrap="square" rtlCol="0">
            <a:spAutoFit/>
          </a:bodyPr>
          <a:lstStyle/>
          <a:p>
            <a:r>
              <a:rPr lang="en-US"/>
              <a:t>[2, Figure 2] Taint checking for a given program in </a:t>
            </a:r>
            <a:r>
              <a:rPr lang="en-US" err="1"/>
              <a:t>SimpIL</a:t>
            </a:r>
            <a:endParaRPr lang="en-US"/>
          </a:p>
        </p:txBody>
      </p:sp>
      <p:sp>
        <p:nvSpPr>
          <p:cNvPr id="13" name="TextBox 12">
            <a:extLst>
              <a:ext uri="{FF2B5EF4-FFF2-40B4-BE49-F238E27FC236}">
                <a16:creationId xmlns:a16="http://schemas.microsoft.com/office/drawing/2014/main" id="{D03D033C-8853-5EAE-39FC-41BFD665061F}"/>
              </a:ext>
            </a:extLst>
          </p:cNvPr>
          <p:cNvSpPr txBox="1"/>
          <p:nvPr/>
        </p:nvSpPr>
        <p:spPr>
          <a:xfrm>
            <a:off x="1097280" y="1271682"/>
            <a:ext cx="10323637" cy="369332"/>
          </a:xfrm>
          <a:prstGeom prst="rect">
            <a:avLst/>
          </a:prstGeom>
          <a:noFill/>
        </p:spPr>
        <p:txBody>
          <a:bodyPr wrap="square" rtlCol="0">
            <a:spAutoFit/>
          </a:bodyPr>
          <a:lstStyle/>
          <a:p>
            <a:r>
              <a:rPr lang="en-US"/>
              <a:t>Taint checking: example shows no </a:t>
            </a:r>
            <a:r>
              <a:rPr lang="en-US" err="1"/>
              <a:t>goto</a:t>
            </a:r>
            <a:r>
              <a:rPr lang="en-US"/>
              <a:t> instruction will take a tainted value for jump destination, </a:t>
            </a:r>
          </a:p>
        </p:txBody>
      </p:sp>
      <p:sp>
        <p:nvSpPr>
          <p:cNvPr id="14" name="TextBox 13">
            <a:extLst>
              <a:ext uri="{FF2B5EF4-FFF2-40B4-BE49-F238E27FC236}">
                <a16:creationId xmlns:a16="http://schemas.microsoft.com/office/drawing/2014/main" id="{02568FEE-F96B-E940-DBC8-A2584DD6093C}"/>
              </a:ext>
            </a:extLst>
          </p:cNvPr>
          <p:cNvSpPr txBox="1"/>
          <p:nvPr/>
        </p:nvSpPr>
        <p:spPr>
          <a:xfrm>
            <a:off x="8804885" y="2040747"/>
            <a:ext cx="2827979" cy="646331"/>
          </a:xfrm>
          <a:prstGeom prst="rect">
            <a:avLst/>
          </a:prstGeom>
          <a:noFill/>
        </p:spPr>
        <p:txBody>
          <a:bodyPr wrap="square" rtlCol="0">
            <a:spAutoFit/>
          </a:bodyPr>
          <a:lstStyle/>
          <a:p>
            <a:r>
              <a:rPr lang="en-US"/>
              <a:t>Example of </a:t>
            </a:r>
            <a:r>
              <a:rPr lang="en-US" i="1">
                <a:solidFill>
                  <a:srgbClr val="FF0000"/>
                </a:solidFill>
              </a:rPr>
              <a:t>tainted jump policy</a:t>
            </a:r>
          </a:p>
        </p:txBody>
      </p:sp>
      <p:sp>
        <p:nvSpPr>
          <p:cNvPr id="2" name="Slide Number Placeholder 1">
            <a:extLst>
              <a:ext uri="{FF2B5EF4-FFF2-40B4-BE49-F238E27FC236}">
                <a16:creationId xmlns:a16="http://schemas.microsoft.com/office/drawing/2014/main" id="{EE58663B-5290-4868-AB34-9378FA4C273F}"/>
              </a:ext>
            </a:extLst>
          </p:cNvPr>
          <p:cNvSpPr>
            <a:spLocks noGrp="1"/>
          </p:cNvSpPr>
          <p:nvPr>
            <p:ph type="sldNum" sz="quarter" idx="12"/>
          </p:nvPr>
        </p:nvSpPr>
        <p:spPr/>
        <p:txBody>
          <a:bodyPr/>
          <a:lstStyle/>
          <a:p>
            <a:fld id="{330EA680-D336-4FF7-8B7A-9848BB0A1C32}" type="slidenum">
              <a:rPr lang="en-US" sz="1600" b="1" dirty="0" smtClean="0">
                <a:solidFill>
                  <a:schemeClr val="tx1"/>
                </a:solidFill>
              </a:rPr>
              <a:t>10</a:t>
            </a:fld>
            <a:endParaRPr lang="en-GB" sz="1600" b="1">
              <a:solidFill>
                <a:schemeClr val="tx1"/>
              </a:solidFill>
              <a:ea typeface="Calibri"/>
              <a:cs typeface="Calibri"/>
            </a:endParaRPr>
          </a:p>
        </p:txBody>
      </p:sp>
    </p:spTree>
    <p:extLst>
      <p:ext uri="{BB962C8B-B14F-4D97-AF65-F5344CB8AC3E}">
        <p14:creationId xmlns:p14="http://schemas.microsoft.com/office/powerpoint/2010/main" val="678043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3B0DC-00AD-DA79-39BC-8A9A58D25BBE}"/>
              </a:ext>
            </a:extLst>
          </p:cNvPr>
          <p:cNvSpPr>
            <a:spLocks noGrp="1"/>
          </p:cNvSpPr>
          <p:nvPr>
            <p:ph type="title"/>
          </p:nvPr>
        </p:nvSpPr>
        <p:spPr/>
        <p:txBody>
          <a:bodyPr>
            <a:normAutofit/>
          </a:bodyPr>
          <a:lstStyle/>
          <a:p>
            <a:r>
              <a:rPr lang="en-US" sz="3600"/>
              <a:t>[2, Figure 3] Policy for tainted jump</a:t>
            </a:r>
          </a:p>
        </p:txBody>
      </p:sp>
      <p:pic>
        <p:nvPicPr>
          <p:cNvPr id="5" name="Content Placeholder 4">
            <a:extLst>
              <a:ext uri="{FF2B5EF4-FFF2-40B4-BE49-F238E27FC236}">
                <a16:creationId xmlns:a16="http://schemas.microsoft.com/office/drawing/2014/main" id="{BAF753FA-088D-515B-95C6-B78E4BC9476D}"/>
              </a:ext>
            </a:extLst>
          </p:cNvPr>
          <p:cNvPicPr>
            <a:picLocks noGrp="1" noChangeAspect="1"/>
          </p:cNvPicPr>
          <p:nvPr>
            <p:ph idx="1"/>
          </p:nvPr>
        </p:nvPicPr>
        <p:blipFill>
          <a:blip r:embed="rId2"/>
          <a:stretch>
            <a:fillRect/>
          </a:stretch>
        </p:blipFill>
        <p:spPr>
          <a:xfrm>
            <a:off x="2806237" y="1966649"/>
            <a:ext cx="6639852" cy="3781953"/>
          </a:xfrm>
        </p:spPr>
      </p:pic>
      <p:sp>
        <p:nvSpPr>
          <p:cNvPr id="3" name="Slide Number Placeholder 2">
            <a:extLst>
              <a:ext uri="{FF2B5EF4-FFF2-40B4-BE49-F238E27FC236}">
                <a16:creationId xmlns:a16="http://schemas.microsoft.com/office/drawing/2014/main" id="{FAE6B7F8-6598-3947-B425-2CC13A5A6F34}"/>
              </a:ext>
            </a:extLst>
          </p:cNvPr>
          <p:cNvSpPr>
            <a:spLocks noGrp="1"/>
          </p:cNvSpPr>
          <p:nvPr>
            <p:ph type="sldNum" sz="quarter" idx="12"/>
          </p:nvPr>
        </p:nvSpPr>
        <p:spPr/>
        <p:txBody>
          <a:bodyPr/>
          <a:lstStyle/>
          <a:p>
            <a:fld id="{330EA680-D336-4FF7-8B7A-9848BB0A1C32}" type="slidenum">
              <a:rPr lang="en-US" sz="1600" b="1" dirty="0" smtClean="0">
                <a:solidFill>
                  <a:schemeClr val="tx1"/>
                </a:solidFill>
              </a:rPr>
              <a:t>11</a:t>
            </a:fld>
            <a:endParaRPr lang="en-GB" sz="1600" b="1">
              <a:solidFill>
                <a:schemeClr val="tx1"/>
              </a:solidFill>
              <a:ea typeface="Calibri"/>
              <a:cs typeface="Calibri"/>
            </a:endParaRPr>
          </a:p>
        </p:txBody>
      </p:sp>
    </p:spTree>
    <p:extLst>
      <p:ext uri="{BB962C8B-B14F-4D97-AF65-F5344CB8AC3E}">
        <p14:creationId xmlns:p14="http://schemas.microsoft.com/office/powerpoint/2010/main" val="432354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43C05-3655-13F6-4E5F-0BC15D5D2C8C}"/>
              </a:ext>
            </a:extLst>
          </p:cNvPr>
          <p:cNvSpPr>
            <a:spLocks noGrp="1"/>
          </p:cNvSpPr>
          <p:nvPr>
            <p:ph type="title"/>
          </p:nvPr>
        </p:nvSpPr>
        <p:spPr/>
        <p:txBody>
          <a:bodyPr/>
          <a:lstStyle/>
          <a:p>
            <a:r>
              <a:rPr lang="en-US"/>
              <a:t>Different policy for different application</a:t>
            </a:r>
          </a:p>
        </p:txBody>
      </p:sp>
      <p:sp>
        <p:nvSpPr>
          <p:cNvPr id="3" name="Content Placeholder 2">
            <a:extLst>
              <a:ext uri="{FF2B5EF4-FFF2-40B4-BE49-F238E27FC236}">
                <a16:creationId xmlns:a16="http://schemas.microsoft.com/office/drawing/2014/main" id="{BE6A14CA-5DD7-71CB-2DA0-26339E83D17A}"/>
              </a:ext>
            </a:extLst>
          </p:cNvPr>
          <p:cNvSpPr>
            <a:spLocks noGrp="1"/>
          </p:cNvSpPr>
          <p:nvPr>
            <p:ph idx="1"/>
          </p:nvPr>
        </p:nvSpPr>
        <p:spPr/>
        <p:txBody>
          <a:bodyPr>
            <a:normAutofit/>
          </a:bodyPr>
          <a:lstStyle/>
          <a:p>
            <a:pPr algn="ctr"/>
            <a:r>
              <a:rPr lang="en-US" sz="3600">
                <a:solidFill>
                  <a:srgbClr val="FF0000"/>
                </a:solidFill>
              </a:rPr>
              <a:t>Previous policy does not consider what if a memory address is tainted</a:t>
            </a:r>
          </a:p>
          <a:p>
            <a:pPr algn="ctr"/>
            <a:r>
              <a:rPr lang="en-US" sz="3600">
                <a:solidFill>
                  <a:srgbClr val="FF0000"/>
                </a:solidFill>
              </a:rPr>
              <a:t>MIGHT MISS SOME ATTACKS!!</a:t>
            </a:r>
          </a:p>
        </p:txBody>
      </p:sp>
      <p:sp>
        <p:nvSpPr>
          <p:cNvPr id="4" name="Slide Number Placeholder 3">
            <a:extLst>
              <a:ext uri="{FF2B5EF4-FFF2-40B4-BE49-F238E27FC236}">
                <a16:creationId xmlns:a16="http://schemas.microsoft.com/office/drawing/2014/main" id="{52B3E383-98C0-8937-A736-0030C7D11ED0}"/>
              </a:ext>
            </a:extLst>
          </p:cNvPr>
          <p:cNvSpPr>
            <a:spLocks noGrp="1"/>
          </p:cNvSpPr>
          <p:nvPr>
            <p:ph type="sldNum" sz="quarter" idx="12"/>
          </p:nvPr>
        </p:nvSpPr>
        <p:spPr/>
        <p:txBody>
          <a:bodyPr/>
          <a:lstStyle/>
          <a:p>
            <a:fld id="{330EA680-D336-4FF7-8B7A-9848BB0A1C32}" type="slidenum">
              <a:rPr lang="en-US" sz="1600" b="1" dirty="0" smtClean="0">
                <a:solidFill>
                  <a:schemeClr val="tx1"/>
                </a:solidFill>
              </a:rPr>
              <a:t>12</a:t>
            </a:fld>
            <a:endParaRPr lang="en-GB" sz="1600" b="1">
              <a:solidFill>
                <a:schemeClr val="tx1"/>
              </a:solidFill>
              <a:ea typeface="Calibri"/>
              <a:cs typeface="Calibri"/>
            </a:endParaRPr>
          </a:p>
        </p:txBody>
      </p:sp>
    </p:spTree>
    <p:extLst>
      <p:ext uri="{BB962C8B-B14F-4D97-AF65-F5344CB8AC3E}">
        <p14:creationId xmlns:p14="http://schemas.microsoft.com/office/powerpoint/2010/main" val="2960183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5F67D63-D3F1-AD4D-DE95-85928FBC8E10}"/>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Challenges</a:t>
            </a:r>
          </a:p>
        </p:txBody>
      </p:sp>
      <p:sp>
        <p:nvSpPr>
          <p:cNvPr id="13" name="Rectangle 1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D80458C7-8C64-5A41-94B6-66AEA10DB3A4}"/>
              </a:ext>
            </a:extLst>
          </p:cNvPr>
          <p:cNvGraphicFramePr>
            <a:graphicFrameLocks noGrp="1"/>
          </p:cNvGraphicFramePr>
          <p:nvPr>
            <p:ph idx="1"/>
            <p:extLst>
              <p:ext uri="{D42A27DB-BD31-4B8C-83A1-F6EECF244321}">
                <p14:modId xmlns:p14="http://schemas.microsoft.com/office/powerpoint/2010/main" val="188114808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841EC1C2-5251-1FED-BB21-D122370CEDA0}"/>
              </a:ext>
            </a:extLst>
          </p:cNvPr>
          <p:cNvSpPr>
            <a:spLocks noGrp="1"/>
          </p:cNvSpPr>
          <p:nvPr>
            <p:ph type="sldNum" sz="quarter" idx="12"/>
          </p:nvPr>
        </p:nvSpPr>
        <p:spPr/>
        <p:txBody>
          <a:bodyPr/>
          <a:lstStyle/>
          <a:p>
            <a:fld id="{330EA680-D336-4FF7-8B7A-9848BB0A1C32}" type="slidenum">
              <a:rPr lang="en-US" sz="1600" b="1" dirty="0" smtClean="0">
                <a:solidFill>
                  <a:schemeClr val="tx1"/>
                </a:solidFill>
              </a:rPr>
              <a:t>13</a:t>
            </a:fld>
            <a:endParaRPr lang="en-GB" sz="1600" b="1">
              <a:solidFill>
                <a:schemeClr val="tx1"/>
              </a:solidFill>
              <a:ea typeface="Calibri"/>
              <a:cs typeface="Calibri"/>
            </a:endParaRPr>
          </a:p>
        </p:txBody>
      </p:sp>
    </p:spTree>
    <p:extLst>
      <p:ext uri="{BB962C8B-B14F-4D97-AF65-F5344CB8AC3E}">
        <p14:creationId xmlns:p14="http://schemas.microsoft.com/office/powerpoint/2010/main" val="3512877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1A28-3B9D-FAE8-1681-770C537D1BCC}"/>
              </a:ext>
            </a:extLst>
          </p:cNvPr>
          <p:cNvSpPr>
            <a:spLocks noGrp="1"/>
          </p:cNvSpPr>
          <p:nvPr>
            <p:ph type="title"/>
          </p:nvPr>
        </p:nvSpPr>
        <p:spPr/>
        <p:txBody>
          <a:bodyPr/>
          <a:lstStyle/>
          <a:p>
            <a:r>
              <a:rPr lang="en-US"/>
              <a:t>Sanitization</a:t>
            </a:r>
          </a:p>
        </p:txBody>
      </p:sp>
      <p:graphicFrame>
        <p:nvGraphicFramePr>
          <p:cNvPr id="4" name="Content Placeholder 3">
            <a:extLst>
              <a:ext uri="{FF2B5EF4-FFF2-40B4-BE49-F238E27FC236}">
                <a16:creationId xmlns:a16="http://schemas.microsoft.com/office/drawing/2014/main" id="{12ECB2AC-2C1C-50B0-A68E-5B90D07B0D85}"/>
              </a:ext>
            </a:extLst>
          </p:cNvPr>
          <p:cNvGraphicFramePr>
            <a:graphicFrameLocks noGrp="1"/>
          </p:cNvGraphicFramePr>
          <p:nvPr>
            <p:ph idx="1"/>
            <p:extLst>
              <p:ext uri="{D42A27DB-BD31-4B8C-83A1-F6EECF244321}">
                <p14:modId xmlns:p14="http://schemas.microsoft.com/office/powerpoint/2010/main" val="2264441371"/>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9637302E-4005-2C4E-EC83-9041A0D43C55}"/>
              </a:ext>
            </a:extLst>
          </p:cNvPr>
          <p:cNvSpPr>
            <a:spLocks noGrp="1"/>
          </p:cNvSpPr>
          <p:nvPr>
            <p:ph type="sldNum" sz="quarter" idx="12"/>
          </p:nvPr>
        </p:nvSpPr>
        <p:spPr/>
        <p:txBody>
          <a:bodyPr/>
          <a:lstStyle/>
          <a:p>
            <a:fld id="{330EA680-D336-4FF7-8B7A-9848BB0A1C32}" type="slidenum">
              <a:rPr lang="en-US" sz="1600" b="1" dirty="0" smtClean="0">
                <a:solidFill>
                  <a:schemeClr val="tx1"/>
                </a:solidFill>
              </a:rPr>
              <a:t>14</a:t>
            </a:fld>
            <a:endParaRPr lang="en-GB" sz="1600" b="1">
              <a:solidFill>
                <a:schemeClr val="tx1"/>
              </a:solidFill>
              <a:ea typeface="Calibri"/>
              <a:cs typeface="Calibri"/>
            </a:endParaRPr>
          </a:p>
        </p:txBody>
      </p:sp>
    </p:spTree>
    <p:extLst>
      <p:ext uri="{BB962C8B-B14F-4D97-AF65-F5344CB8AC3E}">
        <p14:creationId xmlns:p14="http://schemas.microsoft.com/office/powerpoint/2010/main" val="905770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695C8-2A1E-580F-214D-2D32168ADD03}"/>
              </a:ext>
            </a:extLst>
          </p:cNvPr>
          <p:cNvSpPr>
            <a:spLocks noGrp="1"/>
          </p:cNvSpPr>
          <p:nvPr>
            <p:ph type="title"/>
          </p:nvPr>
        </p:nvSpPr>
        <p:spPr/>
        <p:txBody>
          <a:bodyPr/>
          <a:lstStyle/>
          <a:p>
            <a:r>
              <a:rPr lang="en-US"/>
              <a:t>Control Flow taint</a:t>
            </a:r>
          </a:p>
        </p:txBody>
      </p:sp>
      <p:pic>
        <p:nvPicPr>
          <p:cNvPr id="5" name="Content Placeholder 4">
            <a:extLst>
              <a:ext uri="{FF2B5EF4-FFF2-40B4-BE49-F238E27FC236}">
                <a16:creationId xmlns:a16="http://schemas.microsoft.com/office/drawing/2014/main" id="{1A86B303-FCDF-1443-6C12-98710422B233}"/>
              </a:ext>
            </a:extLst>
          </p:cNvPr>
          <p:cNvPicPr>
            <a:picLocks noGrp="1" noChangeAspect="1"/>
          </p:cNvPicPr>
          <p:nvPr>
            <p:ph idx="1"/>
          </p:nvPr>
        </p:nvPicPr>
        <p:blipFill>
          <a:blip r:embed="rId2"/>
          <a:stretch>
            <a:fillRect/>
          </a:stretch>
        </p:blipFill>
        <p:spPr>
          <a:xfrm>
            <a:off x="1097280" y="2340891"/>
            <a:ext cx="7349546" cy="1633232"/>
          </a:xfrm>
        </p:spPr>
      </p:pic>
      <p:sp>
        <p:nvSpPr>
          <p:cNvPr id="6" name="TextBox 5">
            <a:extLst>
              <a:ext uri="{FF2B5EF4-FFF2-40B4-BE49-F238E27FC236}">
                <a16:creationId xmlns:a16="http://schemas.microsoft.com/office/drawing/2014/main" id="{56F6DEC1-83D7-4D9C-48C2-9B1751616314}"/>
              </a:ext>
            </a:extLst>
          </p:cNvPr>
          <p:cNvSpPr txBox="1"/>
          <p:nvPr/>
        </p:nvSpPr>
        <p:spPr>
          <a:xfrm>
            <a:off x="1559169" y="4232031"/>
            <a:ext cx="9812216" cy="1815882"/>
          </a:xfrm>
          <a:prstGeom prst="rect">
            <a:avLst/>
          </a:prstGeom>
          <a:noFill/>
        </p:spPr>
        <p:txBody>
          <a:bodyPr wrap="square" rtlCol="0">
            <a:spAutoFit/>
          </a:bodyPr>
          <a:lstStyle/>
          <a:p>
            <a:r>
              <a:rPr lang="en-US" sz="2800"/>
              <a:t>Pure taint analysis cannot compute control dependencies</a:t>
            </a:r>
          </a:p>
          <a:p>
            <a:r>
              <a:rPr lang="en-US" sz="2800"/>
              <a:t>Alternative:</a:t>
            </a:r>
            <a:br>
              <a:rPr lang="en-US" sz="2800"/>
            </a:br>
            <a:r>
              <a:rPr lang="en-US" sz="2800">
                <a:solidFill>
                  <a:srgbClr val="00B050"/>
                </a:solidFill>
              </a:rPr>
              <a:t>Additional static analysis</a:t>
            </a:r>
          </a:p>
          <a:p>
            <a:r>
              <a:rPr lang="en-US" sz="2800">
                <a:solidFill>
                  <a:srgbClr val="00B050"/>
                </a:solidFill>
              </a:rPr>
              <a:t>Use heuristics</a:t>
            </a:r>
          </a:p>
        </p:txBody>
      </p:sp>
      <p:sp>
        <p:nvSpPr>
          <p:cNvPr id="3" name="TextBox 2">
            <a:extLst>
              <a:ext uri="{FF2B5EF4-FFF2-40B4-BE49-F238E27FC236}">
                <a16:creationId xmlns:a16="http://schemas.microsoft.com/office/drawing/2014/main" id="{C2C35361-4BC4-BBA2-222B-98704B8E677E}"/>
              </a:ext>
            </a:extLst>
          </p:cNvPr>
          <p:cNvSpPr txBox="1"/>
          <p:nvPr/>
        </p:nvSpPr>
        <p:spPr>
          <a:xfrm>
            <a:off x="1559169" y="3974123"/>
            <a:ext cx="7349546" cy="369332"/>
          </a:xfrm>
          <a:prstGeom prst="rect">
            <a:avLst/>
          </a:prstGeom>
          <a:noFill/>
        </p:spPr>
        <p:txBody>
          <a:bodyPr wrap="square" rtlCol="0">
            <a:spAutoFit/>
          </a:bodyPr>
          <a:lstStyle/>
          <a:p>
            <a:r>
              <a:rPr lang="en-US"/>
              <a:t>[2, Figure 4] Control flow taint example</a:t>
            </a:r>
          </a:p>
        </p:txBody>
      </p:sp>
      <p:sp>
        <p:nvSpPr>
          <p:cNvPr id="4" name="Slide Number Placeholder 3">
            <a:extLst>
              <a:ext uri="{FF2B5EF4-FFF2-40B4-BE49-F238E27FC236}">
                <a16:creationId xmlns:a16="http://schemas.microsoft.com/office/drawing/2014/main" id="{8786C50C-1ABA-B981-3CD1-328C8D2420D6}"/>
              </a:ext>
            </a:extLst>
          </p:cNvPr>
          <p:cNvSpPr>
            <a:spLocks noGrp="1"/>
          </p:cNvSpPr>
          <p:nvPr>
            <p:ph type="sldNum" sz="quarter" idx="12"/>
          </p:nvPr>
        </p:nvSpPr>
        <p:spPr/>
        <p:txBody>
          <a:bodyPr/>
          <a:lstStyle/>
          <a:p>
            <a:fld id="{330EA680-D336-4FF7-8B7A-9848BB0A1C32}" type="slidenum">
              <a:rPr lang="en-US" sz="1600" b="1" dirty="0" smtClean="0">
                <a:solidFill>
                  <a:schemeClr val="tx1"/>
                </a:solidFill>
              </a:rPr>
              <a:t>15</a:t>
            </a:fld>
            <a:endParaRPr lang="en-GB" sz="1600" b="1">
              <a:solidFill>
                <a:schemeClr val="tx1"/>
              </a:solidFill>
              <a:ea typeface="Calibri"/>
              <a:cs typeface="Calibri"/>
            </a:endParaRPr>
          </a:p>
        </p:txBody>
      </p:sp>
    </p:spTree>
    <p:extLst>
      <p:ext uri="{BB962C8B-B14F-4D97-AF65-F5344CB8AC3E}">
        <p14:creationId xmlns:p14="http://schemas.microsoft.com/office/powerpoint/2010/main" val="299239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4351-C840-F8C4-5B77-FE1D62A60F48}"/>
              </a:ext>
            </a:extLst>
          </p:cNvPr>
          <p:cNvSpPr>
            <a:spLocks noGrp="1"/>
          </p:cNvSpPr>
          <p:nvPr>
            <p:ph type="title"/>
          </p:nvPr>
        </p:nvSpPr>
        <p:spPr/>
        <p:txBody>
          <a:bodyPr/>
          <a:lstStyle/>
          <a:p>
            <a:r>
              <a:rPr lang="en-US"/>
              <a:t>Forward Symbolic Execution</a:t>
            </a:r>
          </a:p>
        </p:txBody>
      </p:sp>
      <p:pic>
        <p:nvPicPr>
          <p:cNvPr id="4" name="Content Placeholder 3" descr="Computer outline">
            <a:extLst>
              <a:ext uri="{FF2B5EF4-FFF2-40B4-BE49-F238E27FC236}">
                <a16:creationId xmlns:a16="http://schemas.microsoft.com/office/drawing/2014/main" id="{3D89C403-4543-8974-A7CC-BEA13C60B36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096080" y="3428534"/>
            <a:ext cx="926400" cy="914400"/>
          </a:xfrm>
        </p:spPr>
      </p:pic>
      <p:cxnSp>
        <p:nvCxnSpPr>
          <p:cNvPr id="5" name="Connector: Elbow 4">
            <a:extLst>
              <a:ext uri="{FF2B5EF4-FFF2-40B4-BE49-F238E27FC236}">
                <a16:creationId xmlns:a16="http://schemas.microsoft.com/office/drawing/2014/main" id="{207D2229-9BE5-9ADC-A76E-34357338F55E}"/>
              </a:ext>
            </a:extLst>
          </p:cNvPr>
          <p:cNvCxnSpPr/>
          <p:nvPr/>
        </p:nvCxnSpPr>
        <p:spPr>
          <a:xfrm flipV="1">
            <a:off x="2020800" y="2650200"/>
            <a:ext cx="2144400" cy="1239600"/>
          </a:xfrm>
          <a:prstGeom prst="bentConnector3">
            <a:avLst/>
          </a:prstGeom>
          <a:ln>
            <a:solidFill>
              <a:srgbClr val="4472C4"/>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1E9605AF-3070-0956-83F8-7820F4A2CE19}"/>
              </a:ext>
            </a:extLst>
          </p:cNvPr>
          <p:cNvCxnSpPr>
            <a:cxnSpLocks/>
          </p:cNvCxnSpPr>
          <p:nvPr/>
        </p:nvCxnSpPr>
        <p:spPr>
          <a:xfrm>
            <a:off x="2020800" y="4021800"/>
            <a:ext cx="2198400" cy="1226400"/>
          </a:xfrm>
          <a:prstGeom prst="bent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13815B92-94BD-18DA-6932-71834B256B1E}"/>
              </a:ext>
            </a:extLst>
          </p:cNvPr>
          <p:cNvCxnSpPr>
            <a:cxnSpLocks/>
          </p:cNvCxnSpPr>
          <p:nvPr/>
        </p:nvCxnSpPr>
        <p:spPr>
          <a:xfrm flipV="1">
            <a:off x="2020800" y="3952199"/>
            <a:ext cx="2276400" cy="3600"/>
          </a:xfrm>
          <a:prstGeom prst="bent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3191DC0-E72D-E74C-C9FF-2CC6CAF955AB}"/>
              </a:ext>
            </a:extLst>
          </p:cNvPr>
          <p:cNvSpPr txBox="1"/>
          <p:nvPr/>
        </p:nvSpPr>
        <p:spPr>
          <a:xfrm>
            <a:off x="2653200" y="2784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Input 1</a:t>
            </a:r>
          </a:p>
        </p:txBody>
      </p:sp>
      <p:sp>
        <p:nvSpPr>
          <p:cNvPr id="9" name="TextBox 8">
            <a:extLst>
              <a:ext uri="{FF2B5EF4-FFF2-40B4-BE49-F238E27FC236}">
                <a16:creationId xmlns:a16="http://schemas.microsoft.com/office/drawing/2014/main" id="{41591A3F-C572-7320-7279-22914224CA8F}"/>
              </a:ext>
            </a:extLst>
          </p:cNvPr>
          <p:cNvSpPr txBox="1"/>
          <p:nvPr/>
        </p:nvSpPr>
        <p:spPr>
          <a:xfrm>
            <a:off x="3085199" y="3756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Input 2</a:t>
            </a:r>
          </a:p>
        </p:txBody>
      </p:sp>
      <p:sp>
        <p:nvSpPr>
          <p:cNvPr id="10" name="TextBox 9">
            <a:extLst>
              <a:ext uri="{FF2B5EF4-FFF2-40B4-BE49-F238E27FC236}">
                <a16:creationId xmlns:a16="http://schemas.microsoft.com/office/drawing/2014/main" id="{B7935B2E-BAA8-3DB0-3932-ADDA80BF2805}"/>
              </a:ext>
            </a:extLst>
          </p:cNvPr>
          <p:cNvSpPr txBox="1"/>
          <p:nvPr/>
        </p:nvSpPr>
        <p:spPr>
          <a:xfrm>
            <a:off x="2653198" y="4878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Input 3</a:t>
            </a:r>
          </a:p>
        </p:txBody>
      </p:sp>
      <p:sp>
        <p:nvSpPr>
          <p:cNvPr id="11" name="TextBox 10">
            <a:extLst>
              <a:ext uri="{FF2B5EF4-FFF2-40B4-BE49-F238E27FC236}">
                <a16:creationId xmlns:a16="http://schemas.microsoft.com/office/drawing/2014/main" id="{147BC20F-5DDE-15FD-443A-8041292553CD}"/>
              </a:ext>
            </a:extLst>
          </p:cNvPr>
          <p:cNvSpPr txBox="1"/>
          <p:nvPr/>
        </p:nvSpPr>
        <p:spPr>
          <a:xfrm>
            <a:off x="1093198" y="4200000"/>
            <a:ext cx="1039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Program</a:t>
            </a:r>
            <a:endParaRPr lang="en-US"/>
          </a:p>
        </p:txBody>
      </p:sp>
      <p:sp>
        <p:nvSpPr>
          <p:cNvPr id="16" name="TextBox 15">
            <a:extLst>
              <a:ext uri="{FF2B5EF4-FFF2-40B4-BE49-F238E27FC236}">
                <a16:creationId xmlns:a16="http://schemas.microsoft.com/office/drawing/2014/main" id="{B55770FB-F525-69DA-C842-1F0624C0A7D8}"/>
              </a:ext>
            </a:extLst>
          </p:cNvPr>
          <p:cNvSpPr txBox="1"/>
          <p:nvPr/>
        </p:nvSpPr>
        <p:spPr>
          <a:xfrm>
            <a:off x="6256800" y="2666400"/>
            <a:ext cx="499920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000">
                <a:ea typeface="+mn-lt"/>
                <a:cs typeface="+mn-lt"/>
              </a:rPr>
              <a:t>Systematically explores all possible execution paths of a program</a:t>
            </a:r>
            <a:endParaRPr lang="en-US" sz="2000">
              <a:ea typeface="+mn-lt"/>
              <a:cs typeface="+mn-lt"/>
            </a:endParaRPr>
          </a:p>
          <a:p>
            <a:pPr marL="342900" indent="-342900">
              <a:buFont typeface="Arial"/>
              <a:buChar char="•"/>
            </a:pPr>
            <a:endParaRPr lang="en-GB" sz="2000">
              <a:ea typeface="+mn-lt"/>
              <a:cs typeface="+mn-lt"/>
            </a:endParaRPr>
          </a:p>
          <a:p>
            <a:pPr marL="342900" indent="-342900">
              <a:buFont typeface="Arial"/>
              <a:buChar char="•"/>
            </a:pPr>
            <a:r>
              <a:rPr lang="en-GB" sz="2000">
                <a:ea typeface="+mn-lt"/>
                <a:cs typeface="+mn-lt"/>
              </a:rPr>
              <a:t>Represents unknown inputs as symbolic values </a:t>
            </a:r>
          </a:p>
          <a:p>
            <a:pPr marL="342900" indent="-342900">
              <a:buFont typeface="Arial"/>
              <a:buChar char="•"/>
            </a:pPr>
            <a:endParaRPr lang="en-GB" sz="2000">
              <a:ea typeface="+mn-lt"/>
              <a:cs typeface="+mn-lt"/>
            </a:endParaRPr>
          </a:p>
          <a:p>
            <a:pPr marL="342900" indent="-342900">
              <a:buFont typeface="Arial"/>
              <a:buChar char="•"/>
            </a:pPr>
            <a:r>
              <a:rPr lang="en-GB" sz="2000">
                <a:ea typeface="+mn-lt"/>
                <a:cs typeface="+mn-lt"/>
              </a:rPr>
              <a:t>Provides insights into how different inputs might affect the program's </a:t>
            </a:r>
            <a:r>
              <a:rPr lang="en-GB" sz="2000" err="1">
                <a:ea typeface="+mn-lt"/>
                <a:cs typeface="+mn-lt"/>
              </a:rPr>
              <a:t>behavior</a:t>
            </a:r>
            <a:endParaRPr lang="en-GB" sz="2000" err="1">
              <a:cs typeface="Calibri"/>
            </a:endParaRPr>
          </a:p>
        </p:txBody>
      </p:sp>
      <p:sp>
        <p:nvSpPr>
          <p:cNvPr id="17" name="Oval 16">
            <a:extLst>
              <a:ext uri="{FF2B5EF4-FFF2-40B4-BE49-F238E27FC236}">
                <a16:creationId xmlns:a16="http://schemas.microsoft.com/office/drawing/2014/main" id="{1CF160C3-168E-D0FA-0178-EA214420F20C}"/>
              </a:ext>
            </a:extLst>
          </p:cNvPr>
          <p:cNvSpPr/>
          <p:nvPr/>
        </p:nvSpPr>
        <p:spPr>
          <a:xfrm>
            <a:off x="4218805" y="2263800"/>
            <a:ext cx="1174232" cy="7660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300" b="1"/>
              <a:t>Output 1</a:t>
            </a:r>
            <a:endParaRPr lang="en-US" sz="1300">
              <a:cs typeface="Calibri"/>
            </a:endParaRPr>
          </a:p>
        </p:txBody>
      </p:sp>
      <p:sp>
        <p:nvSpPr>
          <p:cNvPr id="18" name="Oval 17">
            <a:extLst>
              <a:ext uri="{FF2B5EF4-FFF2-40B4-BE49-F238E27FC236}">
                <a16:creationId xmlns:a16="http://schemas.microsoft.com/office/drawing/2014/main" id="{D47852F1-C64D-5FD8-E88B-E87D51446273}"/>
              </a:ext>
            </a:extLst>
          </p:cNvPr>
          <p:cNvSpPr/>
          <p:nvPr/>
        </p:nvSpPr>
        <p:spPr>
          <a:xfrm>
            <a:off x="4296805" y="3559800"/>
            <a:ext cx="1174232" cy="7660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300" b="1"/>
              <a:t>Output 2</a:t>
            </a:r>
            <a:endParaRPr lang="en-US" sz="1300">
              <a:cs typeface="Calibri"/>
            </a:endParaRPr>
          </a:p>
        </p:txBody>
      </p:sp>
      <p:sp>
        <p:nvSpPr>
          <p:cNvPr id="19" name="Oval 18">
            <a:extLst>
              <a:ext uri="{FF2B5EF4-FFF2-40B4-BE49-F238E27FC236}">
                <a16:creationId xmlns:a16="http://schemas.microsoft.com/office/drawing/2014/main" id="{87BC6E8B-D105-93DB-7FA7-3C8E7CBD3E8D}"/>
              </a:ext>
            </a:extLst>
          </p:cNvPr>
          <p:cNvSpPr/>
          <p:nvPr/>
        </p:nvSpPr>
        <p:spPr>
          <a:xfrm>
            <a:off x="4296805" y="4879799"/>
            <a:ext cx="1174232" cy="7660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300" b="1"/>
              <a:t>Output 3</a:t>
            </a:r>
            <a:endParaRPr lang="en-US" sz="1300">
              <a:cs typeface="Calibri"/>
            </a:endParaRPr>
          </a:p>
        </p:txBody>
      </p:sp>
      <p:sp>
        <p:nvSpPr>
          <p:cNvPr id="3" name="Slide Number Placeholder 2">
            <a:extLst>
              <a:ext uri="{FF2B5EF4-FFF2-40B4-BE49-F238E27FC236}">
                <a16:creationId xmlns:a16="http://schemas.microsoft.com/office/drawing/2014/main" id="{4D3FA6C7-7F0A-EBB2-545C-1DC2E38E0AA0}"/>
              </a:ext>
            </a:extLst>
          </p:cNvPr>
          <p:cNvSpPr>
            <a:spLocks noGrp="1"/>
          </p:cNvSpPr>
          <p:nvPr>
            <p:ph type="sldNum" sz="quarter" idx="12"/>
          </p:nvPr>
        </p:nvSpPr>
        <p:spPr/>
        <p:txBody>
          <a:bodyPr/>
          <a:lstStyle/>
          <a:p>
            <a:fld id="{330EA680-D336-4FF7-8B7A-9848BB0A1C32}" type="slidenum">
              <a:rPr lang="en-US" sz="1600" b="1" dirty="0" smtClean="0">
                <a:solidFill>
                  <a:schemeClr val="tx1"/>
                </a:solidFill>
              </a:rPr>
              <a:t>16</a:t>
            </a:fld>
            <a:endParaRPr lang="en-GB" sz="1600" b="1">
              <a:solidFill>
                <a:schemeClr val="tx1"/>
              </a:solidFill>
              <a:ea typeface="Calibri"/>
              <a:cs typeface="Calibri"/>
            </a:endParaRPr>
          </a:p>
        </p:txBody>
      </p:sp>
    </p:spTree>
    <p:extLst>
      <p:ext uri="{BB962C8B-B14F-4D97-AF65-F5344CB8AC3E}">
        <p14:creationId xmlns:p14="http://schemas.microsoft.com/office/powerpoint/2010/main" val="57201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1A3C-6F46-B61B-0B5C-B9E531461B34}"/>
              </a:ext>
            </a:extLst>
          </p:cNvPr>
          <p:cNvSpPr>
            <a:spLocks noGrp="1"/>
          </p:cNvSpPr>
          <p:nvPr>
            <p:ph type="title"/>
          </p:nvPr>
        </p:nvSpPr>
        <p:spPr/>
        <p:txBody>
          <a:bodyPr/>
          <a:lstStyle/>
          <a:p>
            <a:r>
              <a:rPr lang="en-GB">
                <a:cs typeface="Calibri Light"/>
              </a:rPr>
              <a:t>Example</a:t>
            </a:r>
            <a:endParaRPr lang="en-GB"/>
          </a:p>
        </p:txBody>
      </p:sp>
      <p:pic>
        <p:nvPicPr>
          <p:cNvPr id="4" name="Content Placeholder 3" descr="A white rectangular sign with black text&#10;&#10;Description automatically generated">
            <a:extLst>
              <a:ext uri="{FF2B5EF4-FFF2-40B4-BE49-F238E27FC236}">
                <a16:creationId xmlns:a16="http://schemas.microsoft.com/office/drawing/2014/main" id="{4C1DAD2D-78FB-955A-1617-28C2C9C1ED17}"/>
              </a:ext>
            </a:extLst>
          </p:cNvPr>
          <p:cNvPicPr>
            <a:picLocks noGrp="1" noChangeAspect="1"/>
          </p:cNvPicPr>
          <p:nvPr>
            <p:ph idx="1"/>
          </p:nvPr>
        </p:nvPicPr>
        <p:blipFill>
          <a:blip r:embed="rId2"/>
          <a:stretch>
            <a:fillRect/>
          </a:stretch>
        </p:blipFill>
        <p:spPr>
          <a:xfrm>
            <a:off x="4403589" y="1593998"/>
            <a:ext cx="6492875" cy="1288847"/>
          </a:xfrm>
        </p:spPr>
      </p:pic>
      <p:sp>
        <p:nvSpPr>
          <p:cNvPr id="7" name="Text Placeholder 6">
            <a:extLst>
              <a:ext uri="{FF2B5EF4-FFF2-40B4-BE49-F238E27FC236}">
                <a16:creationId xmlns:a16="http://schemas.microsoft.com/office/drawing/2014/main" id="{D602FAD4-3C63-6BE5-A976-F3E563A4D632}"/>
              </a:ext>
            </a:extLst>
          </p:cNvPr>
          <p:cNvSpPr>
            <a:spLocks noGrp="1"/>
          </p:cNvSpPr>
          <p:nvPr>
            <p:ph type="body" sz="half" idx="2"/>
          </p:nvPr>
        </p:nvSpPr>
        <p:spPr/>
        <p:txBody>
          <a:bodyPr vert="horz" lIns="91440" tIns="45720" rIns="91440" bIns="45720" rtlCol="0" anchor="t">
            <a:normAutofit/>
          </a:bodyPr>
          <a:lstStyle/>
          <a:p>
            <a:r>
              <a:rPr lang="en-GB" sz="1600">
                <a:cs typeface="Calibri"/>
              </a:rPr>
              <a:t>Lets look at a simple program and the forward symbolic execution</a:t>
            </a:r>
          </a:p>
        </p:txBody>
      </p:sp>
      <p:pic>
        <p:nvPicPr>
          <p:cNvPr id="6" name="Picture 5" descr="A math equations on a white background&#10;&#10;Description automatically generated">
            <a:extLst>
              <a:ext uri="{FF2B5EF4-FFF2-40B4-BE49-F238E27FC236}">
                <a16:creationId xmlns:a16="http://schemas.microsoft.com/office/drawing/2014/main" id="{625A3EE9-FFD4-04AC-C538-113662DBA850}"/>
              </a:ext>
            </a:extLst>
          </p:cNvPr>
          <p:cNvPicPr>
            <a:picLocks noChangeAspect="1"/>
          </p:cNvPicPr>
          <p:nvPr/>
        </p:nvPicPr>
        <p:blipFill>
          <a:blip r:embed="rId3"/>
          <a:stretch>
            <a:fillRect/>
          </a:stretch>
        </p:blipFill>
        <p:spPr>
          <a:xfrm>
            <a:off x="4644695" y="3993167"/>
            <a:ext cx="7064342" cy="1856760"/>
          </a:xfrm>
          <a:prstGeom prst="rect">
            <a:avLst/>
          </a:prstGeom>
        </p:spPr>
      </p:pic>
      <p:sp>
        <p:nvSpPr>
          <p:cNvPr id="8" name="TextBox 7">
            <a:extLst>
              <a:ext uri="{FF2B5EF4-FFF2-40B4-BE49-F238E27FC236}">
                <a16:creationId xmlns:a16="http://schemas.microsoft.com/office/drawing/2014/main" id="{F19105BE-9072-AE74-3113-F13F8CD450BE}"/>
              </a:ext>
            </a:extLst>
          </p:cNvPr>
          <p:cNvSpPr txBox="1"/>
          <p:nvPr/>
        </p:nvSpPr>
        <p:spPr>
          <a:xfrm>
            <a:off x="4646400" y="110760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Program</a:t>
            </a:r>
            <a:endParaRPr lang="en-GB"/>
          </a:p>
        </p:txBody>
      </p:sp>
      <p:sp>
        <p:nvSpPr>
          <p:cNvPr id="9" name="TextBox 8">
            <a:extLst>
              <a:ext uri="{FF2B5EF4-FFF2-40B4-BE49-F238E27FC236}">
                <a16:creationId xmlns:a16="http://schemas.microsoft.com/office/drawing/2014/main" id="{9894CA1C-4490-E688-C581-FECAAE1700EB}"/>
              </a:ext>
            </a:extLst>
          </p:cNvPr>
          <p:cNvSpPr txBox="1"/>
          <p:nvPr/>
        </p:nvSpPr>
        <p:spPr>
          <a:xfrm>
            <a:off x="4646399" y="372360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Working</a:t>
            </a:r>
            <a:endParaRPr lang="en-US"/>
          </a:p>
        </p:txBody>
      </p:sp>
      <p:sp>
        <p:nvSpPr>
          <p:cNvPr id="3" name="TextBox 2">
            <a:extLst>
              <a:ext uri="{FF2B5EF4-FFF2-40B4-BE49-F238E27FC236}">
                <a16:creationId xmlns:a16="http://schemas.microsoft.com/office/drawing/2014/main" id="{9A9E7B83-620F-0A81-BFEA-325F6C6535C4}"/>
              </a:ext>
            </a:extLst>
          </p:cNvPr>
          <p:cNvSpPr txBox="1"/>
          <p:nvPr/>
        </p:nvSpPr>
        <p:spPr>
          <a:xfrm>
            <a:off x="4742400" y="5846400"/>
            <a:ext cx="6865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[2, Figure 5] Forward Symbolic Execution for a given program in </a:t>
            </a:r>
            <a:r>
              <a:rPr lang="en-US" err="1">
                <a:ea typeface="Calibri"/>
                <a:cs typeface="Calibri"/>
              </a:rPr>
              <a:t>SimpIL</a:t>
            </a:r>
            <a:endParaRPr lang="en-GB"/>
          </a:p>
        </p:txBody>
      </p:sp>
      <p:sp>
        <p:nvSpPr>
          <p:cNvPr id="5" name="Slide Number Placeholder 4">
            <a:extLst>
              <a:ext uri="{FF2B5EF4-FFF2-40B4-BE49-F238E27FC236}">
                <a16:creationId xmlns:a16="http://schemas.microsoft.com/office/drawing/2014/main" id="{A1EEAAB0-6376-3929-9806-1ABC3A87ED66}"/>
              </a:ext>
            </a:extLst>
          </p:cNvPr>
          <p:cNvSpPr>
            <a:spLocks noGrp="1"/>
          </p:cNvSpPr>
          <p:nvPr>
            <p:ph type="sldNum" sz="quarter" idx="12"/>
          </p:nvPr>
        </p:nvSpPr>
        <p:spPr/>
        <p:txBody>
          <a:bodyPr/>
          <a:lstStyle/>
          <a:p>
            <a:fld id="{330EA680-D336-4FF7-8B7A-9848BB0A1C32}" type="slidenum">
              <a:rPr lang="en-US" sz="1600" b="1" dirty="0" smtClean="0">
                <a:solidFill>
                  <a:schemeClr val="tx1"/>
                </a:solidFill>
              </a:rPr>
              <a:t>17</a:t>
            </a:fld>
            <a:endParaRPr lang="en-GB" sz="1600" b="1">
              <a:solidFill>
                <a:schemeClr val="tx1"/>
              </a:solidFill>
              <a:ea typeface="Calibri"/>
              <a:cs typeface="Calibri"/>
            </a:endParaRPr>
          </a:p>
        </p:txBody>
      </p:sp>
    </p:spTree>
    <p:extLst>
      <p:ext uri="{BB962C8B-B14F-4D97-AF65-F5344CB8AC3E}">
        <p14:creationId xmlns:p14="http://schemas.microsoft.com/office/powerpoint/2010/main" val="4233020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EF9D-192E-E328-EDC8-F7EB0007C13F}"/>
              </a:ext>
            </a:extLst>
          </p:cNvPr>
          <p:cNvSpPr>
            <a:spLocks noGrp="1"/>
          </p:cNvSpPr>
          <p:nvPr>
            <p:ph type="title"/>
          </p:nvPr>
        </p:nvSpPr>
        <p:spPr/>
        <p:txBody>
          <a:bodyPr/>
          <a:lstStyle/>
          <a:p>
            <a:r>
              <a:rPr lang="en-US"/>
              <a:t>Related works</a:t>
            </a:r>
          </a:p>
        </p:txBody>
      </p:sp>
      <p:sp>
        <p:nvSpPr>
          <p:cNvPr id="3" name="Content Placeholder 2">
            <a:extLst>
              <a:ext uri="{FF2B5EF4-FFF2-40B4-BE49-F238E27FC236}">
                <a16:creationId xmlns:a16="http://schemas.microsoft.com/office/drawing/2014/main" id="{11033B99-C635-A5B1-126A-3BC776EAD5D1}"/>
              </a:ext>
            </a:extLst>
          </p:cNvPr>
          <p:cNvSpPr>
            <a:spLocks noGrp="1"/>
          </p:cNvSpPr>
          <p:nvPr>
            <p:ph idx="1"/>
          </p:nvPr>
        </p:nvSpPr>
        <p:spPr>
          <a:xfrm>
            <a:off x="1097280" y="2265734"/>
            <a:ext cx="10058400" cy="4023360"/>
          </a:xfrm>
        </p:spPr>
        <p:txBody>
          <a:bodyPr vert="horz" lIns="0" tIns="45720" rIns="0" bIns="45720" rtlCol="0" anchor="t">
            <a:normAutofit/>
          </a:bodyPr>
          <a:lstStyle/>
          <a:p>
            <a:r>
              <a:rPr lang="en-US" b="1">
                <a:ea typeface="Calibri"/>
                <a:cs typeface="Calibri"/>
              </a:rPr>
              <a:t>Formalization</a:t>
            </a:r>
          </a:p>
          <a:p>
            <a:r>
              <a:rPr lang="en-US">
                <a:ea typeface="Calibri"/>
                <a:cs typeface="Calibri"/>
              </a:rPr>
              <a:t>The paper acknowledges that - </a:t>
            </a:r>
          </a:p>
          <a:p>
            <a:pPr>
              <a:buChar char="-"/>
            </a:pPr>
            <a:r>
              <a:rPr lang="en-US">
                <a:ea typeface="Calibri"/>
                <a:cs typeface="Calibri"/>
              </a:rPr>
              <a:t>Other attempts to formalize dynamic security mechanisms exist[3]</a:t>
            </a:r>
          </a:p>
          <a:p>
            <a:pPr>
              <a:buChar char="-"/>
            </a:pPr>
            <a:r>
              <a:rPr lang="en-US">
                <a:ea typeface="Calibri"/>
                <a:cs typeface="Calibri"/>
              </a:rPr>
              <a:t>But dynamic taint analysis and forward symbolic execution is largely avoided</a:t>
            </a:r>
          </a:p>
          <a:p>
            <a:pPr>
              <a:buChar char="-"/>
            </a:pPr>
            <a:r>
              <a:rPr lang="en-US">
                <a:ea typeface="Calibri"/>
                <a:cs typeface="Calibri"/>
              </a:rPr>
              <a:t>Similar programming language is also defined[4] but lacks clarity and formal semantics</a:t>
            </a:r>
          </a:p>
        </p:txBody>
      </p:sp>
      <p:sp>
        <p:nvSpPr>
          <p:cNvPr id="4" name="Slide Number Placeholder 3">
            <a:extLst>
              <a:ext uri="{FF2B5EF4-FFF2-40B4-BE49-F238E27FC236}">
                <a16:creationId xmlns:a16="http://schemas.microsoft.com/office/drawing/2014/main" id="{205DD847-D680-ACF0-55DB-F848A3942263}"/>
              </a:ext>
            </a:extLst>
          </p:cNvPr>
          <p:cNvSpPr>
            <a:spLocks noGrp="1"/>
          </p:cNvSpPr>
          <p:nvPr>
            <p:ph type="sldNum" sz="quarter" idx="12"/>
          </p:nvPr>
        </p:nvSpPr>
        <p:spPr/>
        <p:txBody>
          <a:bodyPr/>
          <a:lstStyle/>
          <a:p>
            <a:fld id="{330EA680-D336-4FF7-8B7A-9848BB0A1C32}" type="slidenum">
              <a:rPr lang="en-US" sz="1600" b="1" dirty="0" smtClean="0">
                <a:solidFill>
                  <a:schemeClr val="tx1"/>
                </a:solidFill>
              </a:rPr>
              <a:t>18</a:t>
            </a:fld>
            <a:endParaRPr lang="en-GB" sz="1600" b="1">
              <a:solidFill>
                <a:schemeClr val="tx1"/>
              </a:solidFill>
              <a:ea typeface="Calibri"/>
              <a:cs typeface="Calibri"/>
            </a:endParaRPr>
          </a:p>
        </p:txBody>
      </p:sp>
    </p:spTree>
    <p:extLst>
      <p:ext uri="{BB962C8B-B14F-4D97-AF65-F5344CB8AC3E}">
        <p14:creationId xmlns:p14="http://schemas.microsoft.com/office/powerpoint/2010/main" val="2053008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EF9D-192E-E328-EDC8-F7EB0007C13F}"/>
              </a:ext>
            </a:extLst>
          </p:cNvPr>
          <p:cNvSpPr>
            <a:spLocks noGrp="1"/>
          </p:cNvSpPr>
          <p:nvPr>
            <p:ph type="title"/>
          </p:nvPr>
        </p:nvSpPr>
        <p:spPr/>
        <p:txBody>
          <a:bodyPr/>
          <a:lstStyle/>
          <a:p>
            <a:r>
              <a:rPr lang="en-US"/>
              <a:t>Related works</a:t>
            </a:r>
          </a:p>
        </p:txBody>
      </p:sp>
      <p:sp>
        <p:nvSpPr>
          <p:cNvPr id="3" name="Content Placeholder 2">
            <a:extLst>
              <a:ext uri="{FF2B5EF4-FFF2-40B4-BE49-F238E27FC236}">
                <a16:creationId xmlns:a16="http://schemas.microsoft.com/office/drawing/2014/main" id="{11033B99-C635-A5B1-126A-3BC776EAD5D1}"/>
              </a:ext>
            </a:extLst>
          </p:cNvPr>
          <p:cNvSpPr>
            <a:spLocks noGrp="1"/>
          </p:cNvSpPr>
          <p:nvPr>
            <p:ph idx="1"/>
          </p:nvPr>
        </p:nvSpPr>
        <p:spPr>
          <a:xfrm>
            <a:off x="7565280" y="1863734"/>
            <a:ext cx="3590400" cy="843360"/>
          </a:xfrm>
        </p:spPr>
        <p:txBody>
          <a:bodyPr vert="horz" lIns="0" tIns="45720" rIns="0" bIns="45720" rtlCol="0" anchor="t">
            <a:normAutofit/>
          </a:bodyPr>
          <a:lstStyle/>
          <a:p>
            <a:pPr marL="0" indent="0" algn="r">
              <a:buNone/>
            </a:pPr>
            <a:r>
              <a:rPr lang="en-US" sz="1400" i="1">
                <a:ea typeface="Calibri"/>
                <a:cs typeface="Calibri"/>
              </a:rPr>
              <a:t>FSE – Forward</a:t>
            </a:r>
            <a:r>
              <a:rPr lang="en-US" sz="1400" i="1">
                <a:ea typeface="+mn-lt"/>
                <a:cs typeface="+mn-lt"/>
              </a:rPr>
              <a:t> Symbolic Execution</a:t>
            </a:r>
            <a:endParaRPr lang="en-US" sz="1400">
              <a:cs typeface="Calibri" panose="020F0502020204030204"/>
            </a:endParaRPr>
          </a:p>
          <a:p>
            <a:pPr marL="0" indent="0" algn="r">
              <a:buNone/>
            </a:pPr>
            <a:r>
              <a:rPr lang="en-US" sz="1400" i="1">
                <a:ea typeface="Calibri"/>
                <a:cs typeface="Calibri"/>
              </a:rPr>
              <a:t>DTA – Dynamic Taint Analysis</a:t>
            </a:r>
          </a:p>
        </p:txBody>
      </p:sp>
      <p:sp>
        <p:nvSpPr>
          <p:cNvPr id="4" name="Oval 3">
            <a:extLst>
              <a:ext uri="{FF2B5EF4-FFF2-40B4-BE49-F238E27FC236}">
                <a16:creationId xmlns:a16="http://schemas.microsoft.com/office/drawing/2014/main" id="{6A4D676B-6E72-224A-57D1-EF7BC6A3CA45}"/>
              </a:ext>
            </a:extLst>
          </p:cNvPr>
          <p:cNvSpPr/>
          <p:nvPr/>
        </p:nvSpPr>
        <p:spPr>
          <a:xfrm>
            <a:off x="5125200" y="1915200"/>
            <a:ext cx="1938000" cy="112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ea typeface="Calibri"/>
                <a:cs typeface="Calibri"/>
              </a:rPr>
              <a:t>Applications</a:t>
            </a:r>
            <a:endParaRPr lang="en-GB"/>
          </a:p>
        </p:txBody>
      </p:sp>
      <p:sp>
        <p:nvSpPr>
          <p:cNvPr id="5" name="Oval 4">
            <a:extLst>
              <a:ext uri="{FF2B5EF4-FFF2-40B4-BE49-F238E27FC236}">
                <a16:creationId xmlns:a16="http://schemas.microsoft.com/office/drawing/2014/main" id="{95B17D2C-9E39-D5A8-BD79-76630BA2E28D}"/>
              </a:ext>
            </a:extLst>
          </p:cNvPr>
          <p:cNvSpPr/>
          <p:nvPr/>
        </p:nvSpPr>
        <p:spPr>
          <a:xfrm>
            <a:off x="1213199" y="3613200"/>
            <a:ext cx="1938000" cy="112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ea typeface="Calibri"/>
                <a:cs typeface="Calibri"/>
              </a:rPr>
              <a:t>Automatic Test Case Generation</a:t>
            </a:r>
            <a:endParaRPr lang="en-US"/>
          </a:p>
        </p:txBody>
      </p:sp>
      <p:sp>
        <p:nvSpPr>
          <p:cNvPr id="6" name="Oval 5">
            <a:extLst>
              <a:ext uri="{FF2B5EF4-FFF2-40B4-BE49-F238E27FC236}">
                <a16:creationId xmlns:a16="http://schemas.microsoft.com/office/drawing/2014/main" id="{B9FD3839-C8F0-E463-C01C-4264463B6FEA}"/>
              </a:ext>
            </a:extLst>
          </p:cNvPr>
          <p:cNvSpPr/>
          <p:nvPr/>
        </p:nvSpPr>
        <p:spPr>
          <a:xfrm>
            <a:off x="8743198" y="3589200"/>
            <a:ext cx="2412000" cy="117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ea typeface="Calibri"/>
                <a:cs typeface="Calibri"/>
              </a:rPr>
              <a:t>Understand</a:t>
            </a:r>
          </a:p>
          <a:p>
            <a:pPr algn="ctr"/>
            <a:r>
              <a:rPr lang="en-GB">
                <a:ea typeface="Calibri"/>
                <a:cs typeface="Calibri"/>
              </a:rPr>
              <a:t>Automatic Network Protocol</a:t>
            </a:r>
            <a:endParaRPr lang="en-GB"/>
          </a:p>
        </p:txBody>
      </p:sp>
      <p:sp>
        <p:nvSpPr>
          <p:cNvPr id="7" name="Oval 6">
            <a:extLst>
              <a:ext uri="{FF2B5EF4-FFF2-40B4-BE49-F238E27FC236}">
                <a16:creationId xmlns:a16="http://schemas.microsoft.com/office/drawing/2014/main" id="{C5CBA4B7-B0D7-1CCD-7C4B-E500A00D9476}"/>
              </a:ext>
            </a:extLst>
          </p:cNvPr>
          <p:cNvSpPr/>
          <p:nvPr/>
        </p:nvSpPr>
        <p:spPr>
          <a:xfrm>
            <a:off x="6175198" y="3613200"/>
            <a:ext cx="1938000" cy="112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ea typeface="Calibri"/>
                <a:cs typeface="Calibri"/>
              </a:rPr>
              <a:t>Automatic Filter Generation</a:t>
            </a:r>
            <a:endParaRPr lang="en-US"/>
          </a:p>
        </p:txBody>
      </p:sp>
      <p:sp>
        <p:nvSpPr>
          <p:cNvPr id="8" name="Oval 7">
            <a:extLst>
              <a:ext uri="{FF2B5EF4-FFF2-40B4-BE49-F238E27FC236}">
                <a16:creationId xmlns:a16="http://schemas.microsoft.com/office/drawing/2014/main" id="{11964A40-92D1-AEB1-F6B6-6478172CDC09}"/>
              </a:ext>
            </a:extLst>
          </p:cNvPr>
          <p:cNvSpPr/>
          <p:nvPr/>
        </p:nvSpPr>
        <p:spPr>
          <a:xfrm>
            <a:off x="3637198" y="3613200"/>
            <a:ext cx="1938000" cy="112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ea typeface="Calibri"/>
                <a:cs typeface="Calibri"/>
              </a:rPr>
              <a:t>Web Applications</a:t>
            </a:r>
            <a:endParaRPr lang="en-US"/>
          </a:p>
        </p:txBody>
      </p:sp>
      <p:cxnSp>
        <p:nvCxnSpPr>
          <p:cNvPr id="9" name="Straight Arrow Connector 8">
            <a:extLst>
              <a:ext uri="{FF2B5EF4-FFF2-40B4-BE49-F238E27FC236}">
                <a16:creationId xmlns:a16="http://schemas.microsoft.com/office/drawing/2014/main" id="{ECCF3009-FAD4-DC61-C2C6-8B5A716F35D8}"/>
              </a:ext>
            </a:extLst>
          </p:cNvPr>
          <p:cNvCxnSpPr/>
          <p:nvPr/>
        </p:nvCxnSpPr>
        <p:spPr>
          <a:xfrm flipH="1">
            <a:off x="4609200" y="3079800"/>
            <a:ext cx="1515600" cy="51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654BD47-FAF4-26B9-B6C5-7997C6F81078}"/>
              </a:ext>
            </a:extLst>
          </p:cNvPr>
          <p:cNvCxnSpPr>
            <a:cxnSpLocks/>
          </p:cNvCxnSpPr>
          <p:nvPr/>
        </p:nvCxnSpPr>
        <p:spPr>
          <a:xfrm>
            <a:off x="6118799" y="3061800"/>
            <a:ext cx="1010400" cy="53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2BE6A52-29B5-9534-51BD-2F9C03C9E136}"/>
              </a:ext>
            </a:extLst>
          </p:cNvPr>
          <p:cNvCxnSpPr>
            <a:cxnSpLocks/>
          </p:cNvCxnSpPr>
          <p:nvPr/>
        </p:nvCxnSpPr>
        <p:spPr>
          <a:xfrm>
            <a:off x="6136798" y="3061800"/>
            <a:ext cx="3686400" cy="48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E1468D8-432E-D213-115D-6C811050AC4A}"/>
              </a:ext>
            </a:extLst>
          </p:cNvPr>
          <p:cNvCxnSpPr>
            <a:cxnSpLocks/>
          </p:cNvCxnSpPr>
          <p:nvPr/>
        </p:nvCxnSpPr>
        <p:spPr>
          <a:xfrm flipH="1">
            <a:off x="2233198" y="3067800"/>
            <a:ext cx="3849600" cy="48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C3AA4EF-D9EB-86EF-2835-C862CAC9527C}"/>
              </a:ext>
            </a:extLst>
          </p:cNvPr>
          <p:cNvSpPr txBox="1"/>
          <p:nvPr/>
        </p:nvSpPr>
        <p:spPr>
          <a:xfrm>
            <a:off x="1203600" y="4831200"/>
            <a:ext cx="20892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solidFill>
                  <a:srgbClr val="404040"/>
                </a:solidFill>
                <a:ea typeface="+mn-lt"/>
                <a:cs typeface="+mn-lt"/>
              </a:rPr>
              <a:t>FSE for assertion errors, divide by zero, null pointer dereferences etc.</a:t>
            </a:r>
            <a:endParaRPr lang="en-GB" sz="1600">
              <a:solidFill>
                <a:srgbClr val="404040"/>
              </a:solidFill>
              <a:ea typeface="+mn-lt"/>
              <a:cs typeface="+mn-lt"/>
            </a:endParaRPr>
          </a:p>
        </p:txBody>
      </p:sp>
      <p:sp>
        <p:nvSpPr>
          <p:cNvPr id="14" name="TextBox 13">
            <a:extLst>
              <a:ext uri="{FF2B5EF4-FFF2-40B4-BE49-F238E27FC236}">
                <a16:creationId xmlns:a16="http://schemas.microsoft.com/office/drawing/2014/main" id="{DD6E26B2-A7BA-71B8-D42A-4B7D31215891}"/>
              </a:ext>
            </a:extLst>
          </p:cNvPr>
          <p:cNvSpPr txBox="1"/>
          <p:nvPr/>
        </p:nvSpPr>
        <p:spPr>
          <a:xfrm>
            <a:off x="3603600" y="4831200"/>
            <a:ext cx="19752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solidFill>
                  <a:srgbClr val="404040"/>
                </a:solidFill>
                <a:ea typeface="+mn-lt"/>
                <a:cs typeface="+mn-lt"/>
              </a:rPr>
              <a:t>FSE used to detect inputs that trigger known bugs and vulnerabilities</a:t>
            </a:r>
            <a:endParaRPr lang="en-US"/>
          </a:p>
        </p:txBody>
      </p:sp>
      <p:sp>
        <p:nvSpPr>
          <p:cNvPr id="15" name="TextBox 14">
            <a:extLst>
              <a:ext uri="{FF2B5EF4-FFF2-40B4-BE49-F238E27FC236}">
                <a16:creationId xmlns:a16="http://schemas.microsoft.com/office/drawing/2014/main" id="{C2AEE958-757F-FBFF-2512-F1ED214D756A}"/>
              </a:ext>
            </a:extLst>
          </p:cNvPr>
          <p:cNvSpPr txBox="1"/>
          <p:nvPr/>
        </p:nvSpPr>
        <p:spPr>
          <a:xfrm>
            <a:off x="6153600" y="4831200"/>
            <a:ext cx="1975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solidFill>
                  <a:srgbClr val="404040"/>
                </a:solidFill>
                <a:ea typeface="+mn-lt"/>
                <a:cs typeface="+mn-lt"/>
              </a:rPr>
              <a:t>DTA to understand network protocol behaviors </a:t>
            </a:r>
            <a:endParaRPr lang="en-US">
              <a:cs typeface="Calibri" panose="020F0502020204030204"/>
            </a:endParaRPr>
          </a:p>
        </p:txBody>
      </p:sp>
      <p:sp>
        <p:nvSpPr>
          <p:cNvPr id="16" name="TextBox 15">
            <a:extLst>
              <a:ext uri="{FF2B5EF4-FFF2-40B4-BE49-F238E27FC236}">
                <a16:creationId xmlns:a16="http://schemas.microsoft.com/office/drawing/2014/main" id="{565E90F3-E538-96A7-5269-EFD97C2886BB}"/>
              </a:ext>
            </a:extLst>
          </p:cNvPr>
          <p:cNvSpPr txBox="1"/>
          <p:nvPr/>
        </p:nvSpPr>
        <p:spPr>
          <a:xfrm>
            <a:off x="8961600" y="4831199"/>
            <a:ext cx="1975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solidFill>
                  <a:srgbClr val="404040"/>
                </a:solidFill>
                <a:ea typeface="+mn-lt"/>
                <a:cs typeface="+mn-lt"/>
              </a:rPr>
              <a:t>DTA for common attacks like SQL injection </a:t>
            </a:r>
            <a:endParaRPr lang="en-US">
              <a:cs typeface="Calibri" panose="020F0502020204030204"/>
            </a:endParaRPr>
          </a:p>
        </p:txBody>
      </p:sp>
      <p:sp>
        <p:nvSpPr>
          <p:cNvPr id="17" name="Slide Number Placeholder 16">
            <a:extLst>
              <a:ext uri="{FF2B5EF4-FFF2-40B4-BE49-F238E27FC236}">
                <a16:creationId xmlns:a16="http://schemas.microsoft.com/office/drawing/2014/main" id="{7F7BCA0A-7FDD-9DCD-59E3-17F71AE66DD6}"/>
              </a:ext>
            </a:extLst>
          </p:cNvPr>
          <p:cNvSpPr>
            <a:spLocks noGrp="1"/>
          </p:cNvSpPr>
          <p:nvPr>
            <p:ph type="sldNum" sz="quarter" idx="12"/>
          </p:nvPr>
        </p:nvSpPr>
        <p:spPr/>
        <p:txBody>
          <a:bodyPr/>
          <a:lstStyle/>
          <a:p>
            <a:fld id="{330EA680-D336-4FF7-8B7A-9848BB0A1C32}" type="slidenum">
              <a:rPr lang="en-US" sz="1600" b="1" dirty="0" smtClean="0">
                <a:solidFill>
                  <a:schemeClr val="tx1"/>
                </a:solidFill>
              </a:rPr>
              <a:t>19</a:t>
            </a:fld>
            <a:endParaRPr lang="en-GB" sz="1600" b="1">
              <a:solidFill>
                <a:schemeClr val="tx1"/>
              </a:solidFill>
              <a:ea typeface="Calibri"/>
              <a:cs typeface="Calibri"/>
            </a:endParaRPr>
          </a:p>
        </p:txBody>
      </p:sp>
    </p:spTree>
    <p:extLst>
      <p:ext uri="{BB962C8B-B14F-4D97-AF65-F5344CB8AC3E}">
        <p14:creationId xmlns:p14="http://schemas.microsoft.com/office/powerpoint/2010/main" val="257028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7CBB5ED-FA62-FF58-E2C3-18825538F9D2}"/>
              </a:ext>
            </a:extLst>
          </p:cNvPr>
          <p:cNvSpPr>
            <a:spLocks noGrp="1"/>
          </p:cNvSpPr>
          <p:nvPr>
            <p:ph type="title"/>
          </p:nvPr>
        </p:nvSpPr>
        <p:spPr>
          <a:xfrm>
            <a:off x="492370" y="516835"/>
            <a:ext cx="3084844" cy="5772840"/>
          </a:xfrm>
        </p:spPr>
        <p:txBody>
          <a:bodyPr anchor="ctr">
            <a:normAutofit/>
          </a:bodyPr>
          <a:lstStyle/>
          <a:p>
            <a:r>
              <a:rPr lang="en-US" sz="3600" b="1">
                <a:solidFill>
                  <a:srgbClr val="FFFFFF"/>
                </a:solidFill>
              </a:rPr>
              <a:t>Introduction</a:t>
            </a:r>
          </a:p>
        </p:txBody>
      </p:sp>
      <p:sp>
        <p:nvSpPr>
          <p:cNvPr id="30" name="Rectangle 29">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22" name="Content Placeholder 2">
            <a:extLst>
              <a:ext uri="{FF2B5EF4-FFF2-40B4-BE49-F238E27FC236}">
                <a16:creationId xmlns:a16="http://schemas.microsoft.com/office/drawing/2014/main" id="{F7314808-9FBD-54C0-714E-27010B3D29A5}"/>
              </a:ext>
            </a:extLst>
          </p:cNvPr>
          <p:cNvGraphicFramePr>
            <a:graphicFrameLocks noGrp="1"/>
          </p:cNvGraphicFramePr>
          <p:nvPr>
            <p:ph idx="1"/>
            <p:extLst>
              <p:ext uri="{D42A27DB-BD31-4B8C-83A1-F6EECF244321}">
                <p14:modId xmlns:p14="http://schemas.microsoft.com/office/powerpoint/2010/main" val="65165609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Slide Number Placeholder 12">
            <a:extLst>
              <a:ext uri="{FF2B5EF4-FFF2-40B4-BE49-F238E27FC236}">
                <a16:creationId xmlns:a16="http://schemas.microsoft.com/office/drawing/2014/main" id="{A2E79CE4-55CA-243A-7BE0-3FE10E171B2F}"/>
              </a:ext>
            </a:extLst>
          </p:cNvPr>
          <p:cNvSpPr>
            <a:spLocks noGrp="1"/>
          </p:cNvSpPr>
          <p:nvPr>
            <p:ph type="sldNum" sz="quarter" idx="12"/>
          </p:nvPr>
        </p:nvSpPr>
        <p:spPr/>
        <p:txBody>
          <a:bodyPr/>
          <a:lstStyle/>
          <a:p>
            <a:fld id="{330EA680-D336-4FF7-8B7A-9848BB0A1C32}" type="slidenum">
              <a:rPr lang="en-US" sz="1600" b="1" smtClean="0">
                <a:solidFill>
                  <a:srgbClr val="000000"/>
                </a:solidFill>
              </a:rPr>
              <a:t>2</a:t>
            </a:fld>
            <a:endParaRPr lang="en-GB" sz="1600" b="1">
              <a:solidFill>
                <a:srgbClr val="000000"/>
              </a:solidFill>
            </a:endParaRPr>
          </a:p>
        </p:txBody>
      </p:sp>
    </p:spTree>
    <p:extLst>
      <p:ext uri="{BB962C8B-B14F-4D97-AF65-F5344CB8AC3E}">
        <p14:creationId xmlns:p14="http://schemas.microsoft.com/office/powerpoint/2010/main" val="964190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6A581-41C8-E98E-67B5-58BD98ABFB43}"/>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F1B98FCF-DA5B-82D7-3B78-563FBF04C9C3}"/>
              </a:ext>
            </a:extLst>
          </p:cNvPr>
          <p:cNvSpPr>
            <a:spLocks noGrp="1"/>
          </p:cNvSpPr>
          <p:nvPr>
            <p:ph idx="1"/>
          </p:nvPr>
        </p:nvSpPr>
        <p:spPr>
          <a:xfrm>
            <a:off x="1193280" y="1977734"/>
            <a:ext cx="10058400" cy="4023360"/>
          </a:xfrm>
        </p:spPr>
        <p:txBody>
          <a:bodyPr vert="horz" lIns="0" tIns="45720" rIns="0" bIns="45720" rtlCol="0" anchor="t">
            <a:normAutofit/>
          </a:bodyPr>
          <a:lstStyle/>
          <a:p>
            <a:pPr marL="0" indent="0">
              <a:buNone/>
            </a:pPr>
            <a:r>
              <a:rPr lang="en-US">
                <a:ea typeface="Calibri"/>
                <a:cs typeface="Calibri"/>
              </a:rPr>
              <a:t>In a gist, the paper talks about the following points</a:t>
            </a:r>
          </a:p>
          <a:p>
            <a:pPr>
              <a:buFont typeface="Courier New" panose="020F0502020204030204" pitchFamily="34" charset="0"/>
              <a:buChar char="o"/>
            </a:pPr>
            <a:r>
              <a:rPr lang="en-US" b="1">
                <a:ea typeface="Calibri"/>
                <a:cs typeface="Calibri"/>
              </a:rPr>
              <a:t>Popularity of Dynamic Program Analysis in Security</a:t>
            </a:r>
            <a:r>
              <a:rPr lang="en-US">
                <a:ea typeface="Calibri"/>
                <a:cs typeface="Calibri"/>
              </a:rPr>
              <a:t> – Both Dynamic Taint Analysis and Forward Symbolic Execution are highly popular and extensively used</a:t>
            </a:r>
          </a:p>
          <a:p>
            <a:pPr>
              <a:buFont typeface="Courier New" panose="020F0502020204030204" pitchFamily="34" charset="0"/>
              <a:buChar char="o"/>
            </a:pPr>
            <a:r>
              <a:rPr lang="en-US" b="1">
                <a:ea typeface="Calibri"/>
                <a:cs typeface="Calibri"/>
              </a:rPr>
              <a:t>Lack of formal definitions and issue summaries </a:t>
            </a:r>
            <a:r>
              <a:rPr lang="en-US">
                <a:ea typeface="Calibri"/>
                <a:cs typeface="Calibri"/>
              </a:rPr>
              <a:t>– Absence of formal definitions and comprehensive summary of implementation issues</a:t>
            </a:r>
          </a:p>
          <a:p>
            <a:pPr>
              <a:buFont typeface="Courier New" panose="020F0502020204030204" pitchFamily="34" charset="0"/>
              <a:buChar char="o"/>
            </a:pPr>
            <a:r>
              <a:rPr lang="en-US" b="1">
                <a:ea typeface="Calibri"/>
                <a:cs typeface="Calibri"/>
              </a:rPr>
              <a:t>Contributions of the research – </a:t>
            </a:r>
            <a:r>
              <a:rPr lang="en-US">
                <a:ea typeface="+mn-lt"/>
                <a:cs typeface="+mn-lt"/>
              </a:rPr>
              <a:t>Introduced a language SimpIL to define operational semantics</a:t>
            </a:r>
          </a:p>
          <a:p>
            <a:pPr>
              <a:buFont typeface="Courier New" panose="020F0502020204030204" pitchFamily="34" charset="0"/>
              <a:buChar char="o"/>
            </a:pPr>
            <a:r>
              <a:rPr lang="en-US" b="1">
                <a:ea typeface="Calibri"/>
                <a:cs typeface="Calibri"/>
              </a:rPr>
              <a:t>Challenges and Tradeoffs – </a:t>
            </a:r>
            <a:r>
              <a:rPr lang="en-US">
                <a:ea typeface="Calibri"/>
                <a:cs typeface="Calibri"/>
              </a:rPr>
              <a:t>Shed the light on challenges, techniques, and tradeoffs</a:t>
            </a:r>
          </a:p>
          <a:p>
            <a:pPr>
              <a:buFont typeface="Courier New" panose="020F0502020204030204" pitchFamily="34" charset="0"/>
              <a:buChar char="o"/>
            </a:pPr>
            <a:endParaRPr lang="en-US">
              <a:ea typeface="Calibri"/>
              <a:cs typeface="Calibri"/>
            </a:endParaRPr>
          </a:p>
        </p:txBody>
      </p:sp>
      <p:sp>
        <p:nvSpPr>
          <p:cNvPr id="4" name="TextBox 3">
            <a:extLst>
              <a:ext uri="{FF2B5EF4-FFF2-40B4-BE49-F238E27FC236}">
                <a16:creationId xmlns:a16="http://schemas.microsoft.com/office/drawing/2014/main" id="{D003E882-F4C2-5559-94E6-6122D8850642}"/>
              </a:ext>
            </a:extLst>
          </p:cNvPr>
          <p:cNvSpPr txBox="1"/>
          <p:nvPr/>
        </p:nvSpPr>
        <p:spPr>
          <a:xfrm>
            <a:off x="468923" y="4911969"/>
            <a:ext cx="11277600" cy="923330"/>
          </a:xfrm>
          <a:prstGeom prst="rect">
            <a:avLst/>
          </a:prstGeom>
          <a:noFill/>
        </p:spPr>
        <p:txBody>
          <a:bodyPr wrap="square" rtlCol="0">
            <a:spAutoFit/>
          </a:bodyPr>
          <a:lstStyle/>
          <a:p>
            <a:r>
              <a:rPr lang="en-US" err="1">
                <a:solidFill>
                  <a:srgbClr val="FF0000"/>
                </a:solidFill>
              </a:rPr>
              <a:t>SimpIL</a:t>
            </a:r>
            <a:r>
              <a:rPr lang="en-US">
                <a:solidFill>
                  <a:srgbClr val="FF0000"/>
                </a:solidFill>
              </a:rPr>
              <a:t> helps formalize the techniques but more information on extending it to regular languages could make the paper complete</a:t>
            </a:r>
          </a:p>
          <a:p>
            <a:r>
              <a:rPr lang="en-US">
                <a:solidFill>
                  <a:srgbClr val="FF0000"/>
                </a:solidFill>
              </a:rPr>
              <a:t>Operational semantics of the policies could be helped with more robust explanation</a:t>
            </a:r>
          </a:p>
        </p:txBody>
      </p:sp>
      <p:sp>
        <p:nvSpPr>
          <p:cNvPr id="5" name="Slide Number Placeholder 4">
            <a:extLst>
              <a:ext uri="{FF2B5EF4-FFF2-40B4-BE49-F238E27FC236}">
                <a16:creationId xmlns:a16="http://schemas.microsoft.com/office/drawing/2014/main" id="{88737AAE-8717-1F1D-07B4-C0E6BD742D21}"/>
              </a:ext>
            </a:extLst>
          </p:cNvPr>
          <p:cNvSpPr>
            <a:spLocks noGrp="1"/>
          </p:cNvSpPr>
          <p:nvPr>
            <p:ph type="sldNum" sz="quarter" idx="12"/>
          </p:nvPr>
        </p:nvSpPr>
        <p:spPr/>
        <p:txBody>
          <a:bodyPr/>
          <a:lstStyle/>
          <a:p>
            <a:fld id="{330EA680-D336-4FF7-8B7A-9848BB0A1C32}" type="slidenum">
              <a:rPr lang="en-US" sz="1600" b="1" dirty="0" smtClean="0">
                <a:solidFill>
                  <a:schemeClr val="tx1"/>
                </a:solidFill>
              </a:rPr>
              <a:t>20</a:t>
            </a:fld>
            <a:endParaRPr lang="en-GB" sz="1600" b="1">
              <a:solidFill>
                <a:schemeClr val="tx1"/>
              </a:solidFill>
              <a:ea typeface="Calibri"/>
              <a:cs typeface="Calibri"/>
            </a:endParaRPr>
          </a:p>
        </p:txBody>
      </p:sp>
    </p:spTree>
    <p:extLst>
      <p:ext uri="{BB962C8B-B14F-4D97-AF65-F5344CB8AC3E}">
        <p14:creationId xmlns:p14="http://schemas.microsoft.com/office/powerpoint/2010/main" val="872657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C7C5-4552-3C4B-C8A3-795516F165FC}"/>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8290E373-C768-8F97-39BE-49C94FD9F9A2}"/>
              </a:ext>
            </a:extLst>
          </p:cNvPr>
          <p:cNvSpPr>
            <a:spLocks noGrp="1"/>
          </p:cNvSpPr>
          <p:nvPr>
            <p:ph idx="1"/>
          </p:nvPr>
        </p:nvSpPr>
        <p:spPr/>
        <p:txBody>
          <a:bodyPr vert="horz" lIns="0" tIns="45720" rIns="0" bIns="45720" rtlCol="0" anchor="t">
            <a:normAutofit/>
          </a:bodyPr>
          <a:lstStyle/>
          <a:p>
            <a:pPr marL="0" indent="0">
              <a:buNone/>
            </a:pPr>
            <a:r>
              <a:rPr lang="en-US" sz="1600"/>
              <a:t>[1] </a:t>
            </a:r>
            <a:r>
              <a:rPr lang="en-US" sz="1600" b="0" i="0">
                <a:solidFill>
                  <a:srgbClr val="222222"/>
                </a:solidFill>
                <a:effectLst/>
                <a:latin typeface="Arial"/>
                <a:cs typeface="Arial"/>
              </a:rPr>
              <a:t>Ball, Thoms. "The concept of dynamic analysis." </a:t>
            </a:r>
            <a:r>
              <a:rPr lang="en-US" sz="1600" b="0" i="1">
                <a:solidFill>
                  <a:srgbClr val="222222"/>
                </a:solidFill>
                <a:effectLst/>
                <a:latin typeface="Arial"/>
                <a:cs typeface="Arial"/>
              </a:rPr>
              <a:t>ACM SIGSOFT Software Engineering Notes</a:t>
            </a:r>
            <a:r>
              <a:rPr lang="en-US" sz="1600" b="0" i="0">
                <a:solidFill>
                  <a:srgbClr val="222222"/>
                </a:solidFill>
                <a:effectLst/>
                <a:latin typeface="Arial"/>
                <a:cs typeface="Arial"/>
              </a:rPr>
              <a:t> 24.6 (1999): 216-234.</a:t>
            </a:r>
          </a:p>
          <a:p>
            <a:pPr marL="0" indent="0">
              <a:buNone/>
            </a:pPr>
            <a:r>
              <a:rPr lang="en-US" sz="1600">
                <a:solidFill>
                  <a:srgbClr val="222222"/>
                </a:solidFill>
                <a:latin typeface="Arial"/>
                <a:cs typeface="Arial"/>
              </a:rPr>
              <a:t>[2] E. J. Schwartz, T. Avgerinos and D. Brumley, "All You Ever Wanted to Know about Dynamic Taint Analysis and Forward Symbolic Execution (but Might Have Been Afraid to Ask)," 2010 IEEE Symposium on Security and Privacy, Oakland, CA, USA, 2010, pp. 317-331, </a:t>
            </a:r>
            <a:r>
              <a:rPr lang="en-US" sz="1600" err="1">
                <a:solidFill>
                  <a:srgbClr val="222222"/>
                </a:solidFill>
                <a:latin typeface="Arial"/>
                <a:cs typeface="Arial"/>
              </a:rPr>
              <a:t>doi</a:t>
            </a:r>
            <a:r>
              <a:rPr lang="en-US" sz="1600">
                <a:solidFill>
                  <a:srgbClr val="222222"/>
                </a:solidFill>
                <a:latin typeface="Arial"/>
                <a:cs typeface="Arial"/>
              </a:rPr>
              <a:t>: 10.1109/SP.2010.26.</a:t>
            </a:r>
          </a:p>
          <a:p>
            <a:pPr marL="0" indent="0">
              <a:buNone/>
            </a:pPr>
            <a:r>
              <a:rPr lang="en-US" sz="1600">
                <a:solidFill>
                  <a:srgbClr val="222222"/>
                </a:solidFill>
                <a:latin typeface="Arial"/>
                <a:cs typeface="Arial"/>
              </a:rPr>
              <a:t>[3] </a:t>
            </a:r>
            <a:r>
              <a:rPr lang="en-US" sz="1600">
                <a:solidFill>
                  <a:srgbClr val="222222"/>
                </a:solidFill>
                <a:latin typeface="Arial"/>
                <a:ea typeface="+mn-lt"/>
                <a:cs typeface="+mn-lt"/>
              </a:rPr>
              <a:t>Fred B. Schneider. Enforceable security policies. ACM Transactions on Information and System Security, 3(1):30– 50, February 2000.</a:t>
            </a:r>
          </a:p>
          <a:p>
            <a:pPr marL="0" indent="0">
              <a:buNone/>
            </a:pPr>
            <a:r>
              <a:rPr lang="en-US" sz="1600">
                <a:solidFill>
                  <a:srgbClr val="222222"/>
                </a:solidFill>
                <a:latin typeface="Arial"/>
                <a:cs typeface="Arial"/>
              </a:rPr>
              <a:t>[4] </a:t>
            </a:r>
            <a:r>
              <a:rPr lang="en-US" sz="1600">
                <a:solidFill>
                  <a:srgbClr val="222222"/>
                </a:solidFill>
                <a:latin typeface="Arial"/>
                <a:ea typeface="+mn-lt"/>
                <a:cs typeface="+mn-lt"/>
              </a:rPr>
              <a:t>Patrice Godefroid, Nils Klarlund, and Koushik Sen. DART: Directed automated random testing. In Proceedings of the ACM Conference on Programming Language Design and Implementation, 2005.</a:t>
            </a:r>
            <a:endParaRPr lang="en-US" sz="1600">
              <a:solidFill>
                <a:srgbClr val="222222"/>
              </a:solidFill>
              <a:latin typeface="Arial"/>
              <a:cs typeface="Arial"/>
            </a:endParaRPr>
          </a:p>
        </p:txBody>
      </p:sp>
      <p:sp>
        <p:nvSpPr>
          <p:cNvPr id="4" name="Slide Number Placeholder 3">
            <a:extLst>
              <a:ext uri="{FF2B5EF4-FFF2-40B4-BE49-F238E27FC236}">
                <a16:creationId xmlns:a16="http://schemas.microsoft.com/office/drawing/2014/main" id="{B88B44D1-5510-A605-374C-7BB609E9A588}"/>
              </a:ext>
            </a:extLst>
          </p:cNvPr>
          <p:cNvSpPr>
            <a:spLocks noGrp="1"/>
          </p:cNvSpPr>
          <p:nvPr>
            <p:ph type="sldNum" sz="quarter" idx="12"/>
          </p:nvPr>
        </p:nvSpPr>
        <p:spPr/>
        <p:txBody>
          <a:bodyPr/>
          <a:lstStyle/>
          <a:p>
            <a:fld id="{330EA680-D336-4FF7-8B7A-9848BB0A1C32}" type="slidenum">
              <a:rPr lang="en-US" sz="1600" b="1" dirty="0" smtClean="0">
                <a:solidFill>
                  <a:schemeClr val="tx1"/>
                </a:solidFill>
              </a:rPr>
              <a:t>21</a:t>
            </a:fld>
            <a:endParaRPr lang="en-GB" sz="1600" b="1">
              <a:solidFill>
                <a:schemeClr val="tx1"/>
              </a:solidFill>
              <a:ea typeface="Calibri"/>
              <a:cs typeface="Calibri"/>
            </a:endParaRPr>
          </a:p>
        </p:txBody>
      </p:sp>
    </p:spTree>
    <p:extLst>
      <p:ext uri="{BB962C8B-B14F-4D97-AF65-F5344CB8AC3E}">
        <p14:creationId xmlns:p14="http://schemas.microsoft.com/office/powerpoint/2010/main" val="396725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FE680A1C-BBA4-44EB-B8A7-6659BAB56315}"/>
              </a:ext>
            </a:extLst>
          </p:cNvPr>
          <p:cNvGraphicFramePr/>
          <p:nvPr>
            <p:extLst>
              <p:ext uri="{D42A27DB-BD31-4B8C-83A1-F6EECF244321}">
                <p14:modId xmlns:p14="http://schemas.microsoft.com/office/powerpoint/2010/main" val="246178026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5F25A8C-78A1-662E-C905-7C6F52C3509D}"/>
              </a:ext>
            </a:extLst>
          </p:cNvPr>
          <p:cNvSpPr txBox="1"/>
          <p:nvPr/>
        </p:nvSpPr>
        <p:spPr>
          <a:xfrm>
            <a:off x="457200" y="317241"/>
            <a:ext cx="11159412" cy="584775"/>
          </a:xfrm>
          <a:prstGeom prst="rect">
            <a:avLst/>
          </a:prstGeom>
          <a:noFill/>
        </p:spPr>
        <p:txBody>
          <a:bodyPr wrap="square" rtlCol="0">
            <a:spAutoFit/>
          </a:bodyPr>
          <a:lstStyle/>
          <a:p>
            <a:r>
              <a:rPr lang="en-US" sz="3200"/>
              <a:t>The paper talks about two popular dynamic analysis techniques</a:t>
            </a:r>
          </a:p>
        </p:txBody>
      </p:sp>
      <p:sp>
        <p:nvSpPr>
          <p:cNvPr id="46" name="Slide Number Placeholder 45">
            <a:extLst>
              <a:ext uri="{FF2B5EF4-FFF2-40B4-BE49-F238E27FC236}">
                <a16:creationId xmlns:a16="http://schemas.microsoft.com/office/drawing/2014/main" id="{46C0C9D0-043B-F177-CEEE-02C7BCA08091}"/>
              </a:ext>
            </a:extLst>
          </p:cNvPr>
          <p:cNvSpPr>
            <a:spLocks noGrp="1"/>
          </p:cNvSpPr>
          <p:nvPr>
            <p:ph type="sldNum" sz="quarter" idx="12"/>
          </p:nvPr>
        </p:nvSpPr>
        <p:spPr/>
        <p:txBody>
          <a:bodyPr/>
          <a:lstStyle/>
          <a:p>
            <a:fld id="{330EA680-D336-4FF7-8B7A-9848BB0A1C32}" type="slidenum">
              <a:rPr lang="en-US" sz="1600" b="1" dirty="0" smtClean="0">
                <a:solidFill>
                  <a:schemeClr val="tx1"/>
                </a:solidFill>
              </a:rPr>
              <a:t>3</a:t>
            </a:fld>
            <a:endParaRPr lang="en-GB" sz="1600" b="1">
              <a:solidFill>
                <a:schemeClr val="tx1"/>
              </a:solidFill>
              <a:ea typeface="Calibri"/>
              <a:cs typeface="Calibri"/>
            </a:endParaRPr>
          </a:p>
        </p:txBody>
      </p:sp>
    </p:spTree>
    <p:extLst>
      <p:ext uri="{BB962C8B-B14F-4D97-AF65-F5344CB8AC3E}">
        <p14:creationId xmlns:p14="http://schemas.microsoft.com/office/powerpoint/2010/main" val="1530702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1064E3B-9B46-F73D-F2A1-4F06DBE3D633}"/>
              </a:ext>
            </a:extLst>
          </p:cNvPr>
          <p:cNvSpPr>
            <a:spLocks noGrp="1"/>
          </p:cNvSpPr>
          <p:nvPr>
            <p:ph type="title"/>
          </p:nvPr>
        </p:nvSpPr>
        <p:spPr>
          <a:xfrm>
            <a:off x="492370" y="516835"/>
            <a:ext cx="3084844" cy="5772840"/>
          </a:xfrm>
        </p:spPr>
        <p:txBody>
          <a:bodyPr anchor="ctr">
            <a:normAutofit/>
          </a:bodyPr>
          <a:lstStyle/>
          <a:p>
            <a:r>
              <a:rPr lang="en-US" sz="4000">
                <a:solidFill>
                  <a:srgbClr val="FFFFFF"/>
                </a:solidFill>
              </a:rPr>
              <a:t>Goals and Contribution</a:t>
            </a:r>
          </a:p>
        </p:txBody>
      </p:sp>
      <p:sp>
        <p:nvSpPr>
          <p:cNvPr id="13" name="Rectangle 1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8E3D39D3-EBC4-0F3B-131B-5DD3E64031DC}"/>
              </a:ext>
            </a:extLst>
          </p:cNvPr>
          <p:cNvGraphicFramePr>
            <a:graphicFrameLocks noGrp="1"/>
          </p:cNvGraphicFramePr>
          <p:nvPr>
            <p:ph idx="1"/>
            <p:extLst>
              <p:ext uri="{D42A27DB-BD31-4B8C-83A1-F6EECF244321}">
                <p14:modId xmlns:p14="http://schemas.microsoft.com/office/powerpoint/2010/main" val="160997548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Slide Number Placeholder 14">
            <a:extLst>
              <a:ext uri="{FF2B5EF4-FFF2-40B4-BE49-F238E27FC236}">
                <a16:creationId xmlns:a16="http://schemas.microsoft.com/office/drawing/2014/main" id="{E7C149F4-C488-B8F4-F342-9CEB29B950C6}"/>
              </a:ext>
            </a:extLst>
          </p:cNvPr>
          <p:cNvSpPr>
            <a:spLocks noGrp="1"/>
          </p:cNvSpPr>
          <p:nvPr>
            <p:ph type="sldNum" sz="quarter" idx="12"/>
          </p:nvPr>
        </p:nvSpPr>
        <p:spPr/>
        <p:txBody>
          <a:bodyPr/>
          <a:lstStyle/>
          <a:p>
            <a:fld id="{330EA680-D336-4FF7-8B7A-9848BB0A1C32}" type="slidenum">
              <a:rPr lang="en-US" sz="1600" b="1" dirty="0" smtClean="0">
                <a:solidFill>
                  <a:schemeClr val="tx1"/>
                </a:solidFill>
              </a:rPr>
              <a:t>4</a:t>
            </a:fld>
            <a:endParaRPr lang="en-GB" sz="1600" b="1">
              <a:solidFill>
                <a:schemeClr val="tx1"/>
              </a:solidFill>
              <a:ea typeface="Calibri"/>
              <a:cs typeface="Calibri"/>
            </a:endParaRPr>
          </a:p>
        </p:txBody>
      </p:sp>
    </p:spTree>
    <p:extLst>
      <p:ext uri="{BB962C8B-B14F-4D97-AF65-F5344CB8AC3E}">
        <p14:creationId xmlns:p14="http://schemas.microsoft.com/office/powerpoint/2010/main" val="3798372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35CD-5BFE-F70B-5524-9336CE7A4AEC}"/>
              </a:ext>
            </a:extLst>
          </p:cNvPr>
          <p:cNvSpPr>
            <a:spLocks noGrp="1"/>
          </p:cNvSpPr>
          <p:nvPr>
            <p:ph type="title"/>
          </p:nvPr>
        </p:nvSpPr>
        <p:spPr/>
        <p:txBody>
          <a:bodyPr/>
          <a:lstStyle/>
          <a:p>
            <a:r>
              <a:rPr lang="en-US"/>
              <a:t>Applications</a:t>
            </a:r>
          </a:p>
        </p:txBody>
      </p:sp>
      <p:graphicFrame>
        <p:nvGraphicFramePr>
          <p:cNvPr id="5" name="Content Placeholder 2">
            <a:extLst>
              <a:ext uri="{FF2B5EF4-FFF2-40B4-BE49-F238E27FC236}">
                <a16:creationId xmlns:a16="http://schemas.microsoft.com/office/drawing/2014/main" id="{DAAB5F5B-59BF-A045-EC45-96992634E506}"/>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Slide Number Placeholder 13">
            <a:extLst>
              <a:ext uri="{FF2B5EF4-FFF2-40B4-BE49-F238E27FC236}">
                <a16:creationId xmlns:a16="http://schemas.microsoft.com/office/drawing/2014/main" id="{42835AB1-A898-F78A-B4EB-116050C7DBE0}"/>
              </a:ext>
            </a:extLst>
          </p:cNvPr>
          <p:cNvSpPr>
            <a:spLocks noGrp="1"/>
          </p:cNvSpPr>
          <p:nvPr>
            <p:ph type="sldNum" sz="quarter" idx="12"/>
          </p:nvPr>
        </p:nvSpPr>
        <p:spPr/>
        <p:txBody>
          <a:bodyPr/>
          <a:lstStyle/>
          <a:p>
            <a:fld id="{330EA680-D336-4FF7-8B7A-9848BB0A1C32}" type="slidenum">
              <a:rPr lang="en-US" sz="1600" b="1" dirty="0" smtClean="0">
                <a:solidFill>
                  <a:schemeClr val="tx1"/>
                </a:solidFill>
              </a:rPr>
              <a:t>5</a:t>
            </a:fld>
            <a:endParaRPr lang="en-GB" sz="1600" b="1">
              <a:solidFill>
                <a:schemeClr val="tx1"/>
              </a:solidFill>
              <a:ea typeface="Calibri"/>
              <a:cs typeface="Calibri"/>
            </a:endParaRPr>
          </a:p>
        </p:txBody>
      </p:sp>
    </p:spTree>
    <p:extLst>
      <p:ext uri="{BB962C8B-B14F-4D97-AF65-F5344CB8AC3E}">
        <p14:creationId xmlns:p14="http://schemas.microsoft.com/office/powerpoint/2010/main" val="3862714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4" name="Straight Connector 3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461621-C40F-E396-7720-EC4016122808}"/>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sz="5000">
                <a:solidFill>
                  <a:schemeClr val="tx1">
                    <a:lumMod val="85000"/>
                    <a:lumOff val="15000"/>
                  </a:schemeClr>
                </a:solidFill>
              </a:rPr>
              <a:t>A general language</a:t>
            </a:r>
            <a:br>
              <a:rPr lang="en-US" sz="5000">
                <a:solidFill>
                  <a:schemeClr val="tx1">
                    <a:lumMod val="85000"/>
                    <a:lumOff val="15000"/>
                  </a:schemeClr>
                </a:solidFill>
              </a:rPr>
            </a:br>
            <a:r>
              <a:rPr lang="en-US" sz="5000">
                <a:solidFill>
                  <a:schemeClr val="tx1">
                    <a:lumMod val="85000"/>
                    <a:lumOff val="15000"/>
                  </a:schemeClr>
                </a:solidFill>
              </a:rPr>
              <a:t>(SimpIL)</a:t>
            </a:r>
          </a:p>
        </p:txBody>
      </p:sp>
      <p:pic>
        <p:nvPicPr>
          <p:cNvPr id="5" name="Content Placeholder 4">
            <a:extLst>
              <a:ext uri="{FF2B5EF4-FFF2-40B4-BE49-F238E27FC236}">
                <a16:creationId xmlns:a16="http://schemas.microsoft.com/office/drawing/2014/main" id="{F40A9207-1AE3-EBF2-993E-11740DE98FEC}"/>
              </a:ext>
            </a:extLst>
          </p:cNvPr>
          <p:cNvPicPr>
            <a:picLocks noGrp="1" noChangeAspect="1"/>
          </p:cNvPicPr>
          <p:nvPr>
            <p:ph idx="1"/>
          </p:nvPr>
        </p:nvPicPr>
        <p:blipFill rotWithShape="1">
          <a:blip r:embed="rId2"/>
          <a:srcRect t="1132" r="407" b="-316"/>
          <a:stretch/>
        </p:blipFill>
        <p:spPr>
          <a:xfrm>
            <a:off x="633999" y="1583705"/>
            <a:ext cx="5887117" cy="3781138"/>
          </a:xfrm>
          <a:prstGeom prst="rect">
            <a:avLst/>
          </a:prstGeom>
        </p:spPr>
      </p:pic>
      <p:cxnSp>
        <p:nvCxnSpPr>
          <p:cNvPr id="36" name="Straight Connector 35">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8" name="Rectangle 3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39DF5193-5DEB-C183-A6AE-68FF9AFA21FC}"/>
              </a:ext>
            </a:extLst>
          </p:cNvPr>
          <p:cNvSpPr txBox="1"/>
          <p:nvPr/>
        </p:nvSpPr>
        <p:spPr>
          <a:xfrm>
            <a:off x="648928" y="5480384"/>
            <a:ext cx="5848125" cy="369332"/>
          </a:xfrm>
          <a:prstGeom prst="rect">
            <a:avLst/>
          </a:prstGeom>
          <a:noFill/>
        </p:spPr>
        <p:txBody>
          <a:bodyPr wrap="square" rtlCol="0">
            <a:spAutoFit/>
          </a:bodyPr>
          <a:lstStyle/>
          <a:p>
            <a:r>
              <a:rPr lang="en-US"/>
              <a:t>[2, Figure 1] Grammar for </a:t>
            </a:r>
            <a:r>
              <a:rPr lang="en-US" err="1"/>
              <a:t>SimpIL</a:t>
            </a:r>
            <a:endParaRPr lang="en-US"/>
          </a:p>
        </p:txBody>
      </p:sp>
      <p:sp>
        <p:nvSpPr>
          <p:cNvPr id="3" name="Slide Number Placeholder 2">
            <a:extLst>
              <a:ext uri="{FF2B5EF4-FFF2-40B4-BE49-F238E27FC236}">
                <a16:creationId xmlns:a16="http://schemas.microsoft.com/office/drawing/2014/main" id="{323542AC-31E5-8FE5-8DCC-1023BE62AAF6}"/>
              </a:ext>
            </a:extLst>
          </p:cNvPr>
          <p:cNvSpPr>
            <a:spLocks noGrp="1"/>
          </p:cNvSpPr>
          <p:nvPr>
            <p:ph type="sldNum" sz="quarter" idx="12"/>
          </p:nvPr>
        </p:nvSpPr>
        <p:spPr/>
        <p:txBody>
          <a:bodyPr/>
          <a:lstStyle/>
          <a:p>
            <a:fld id="{330EA680-D336-4FF7-8B7A-9848BB0A1C32}" type="slidenum">
              <a:rPr lang="en-US" sz="1600" b="1" dirty="0" smtClean="0">
                <a:solidFill>
                  <a:schemeClr val="tx1"/>
                </a:solidFill>
              </a:rPr>
              <a:t>6</a:t>
            </a:fld>
            <a:endParaRPr lang="en-GB" sz="1600" b="1">
              <a:solidFill>
                <a:schemeClr val="tx1"/>
              </a:solidFill>
              <a:ea typeface="Calibri"/>
              <a:cs typeface="Calibri"/>
            </a:endParaRPr>
          </a:p>
        </p:txBody>
      </p:sp>
    </p:spTree>
    <p:extLst>
      <p:ext uri="{BB962C8B-B14F-4D97-AF65-F5344CB8AC3E}">
        <p14:creationId xmlns:p14="http://schemas.microsoft.com/office/powerpoint/2010/main" val="1429852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47F0-1A84-5DCF-ADCB-572E3B06BBE3}"/>
              </a:ext>
            </a:extLst>
          </p:cNvPr>
          <p:cNvSpPr>
            <a:spLocks noGrp="1"/>
          </p:cNvSpPr>
          <p:nvPr>
            <p:ph type="title"/>
          </p:nvPr>
        </p:nvSpPr>
        <p:spPr/>
        <p:txBody>
          <a:bodyPr/>
          <a:lstStyle/>
          <a:p>
            <a:r>
              <a:rPr lang="en-US" err="1"/>
              <a:t>SimpIL</a:t>
            </a:r>
            <a:endParaRPr lang="en-US"/>
          </a:p>
        </p:txBody>
      </p:sp>
      <p:graphicFrame>
        <p:nvGraphicFramePr>
          <p:cNvPr id="7" name="Content Placeholder 6">
            <a:extLst>
              <a:ext uri="{FF2B5EF4-FFF2-40B4-BE49-F238E27FC236}">
                <a16:creationId xmlns:a16="http://schemas.microsoft.com/office/drawing/2014/main" id="{245810A4-4003-5D73-1E39-8503F9D04357}"/>
              </a:ext>
            </a:extLst>
          </p:cNvPr>
          <p:cNvGraphicFramePr>
            <a:graphicFrameLocks noGrp="1"/>
          </p:cNvGraphicFramePr>
          <p:nvPr>
            <p:ph idx="1"/>
            <p:extLst>
              <p:ext uri="{D42A27DB-BD31-4B8C-83A1-F6EECF244321}">
                <p14:modId xmlns:p14="http://schemas.microsoft.com/office/powerpoint/2010/main" val="373741210"/>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Slide Number Placeholder 21">
            <a:extLst>
              <a:ext uri="{FF2B5EF4-FFF2-40B4-BE49-F238E27FC236}">
                <a16:creationId xmlns:a16="http://schemas.microsoft.com/office/drawing/2014/main" id="{2854CFD3-539D-7020-D924-866064CA6901}"/>
              </a:ext>
            </a:extLst>
          </p:cNvPr>
          <p:cNvSpPr>
            <a:spLocks noGrp="1"/>
          </p:cNvSpPr>
          <p:nvPr>
            <p:ph type="sldNum" sz="quarter" idx="12"/>
          </p:nvPr>
        </p:nvSpPr>
        <p:spPr/>
        <p:txBody>
          <a:bodyPr/>
          <a:lstStyle/>
          <a:p>
            <a:fld id="{330EA680-D336-4FF7-8B7A-9848BB0A1C32}" type="slidenum">
              <a:rPr lang="en-US" sz="1600" b="1" dirty="0" smtClean="0">
                <a:solidFill>
                  <a:schemeClr val="tx1"/>
                </a:solidFill>
              </a:rPr>
              <a:t>7</a:t>
            </a:fld>
            <a:endParaRPr lang="en-GB" sz="1600" b="1">
              <a:solidFill>
                <a:schemeClr val="tx1"/>
              </a:solidFill>
              <a:ea typeface="Calibri"/>
              <a:cs typeface="Calibri"/>
            </a:endParaRPr>
          </a:p>
        </p:txBody>
      </p:sp>
    </p:spTree>
    <p:extLst>
      <p:ext uri="{BB962C8B-B14F-4D97-AF65-F5344CB8AC3E}">
        <p14:creationId xmlns:p14="http://schemas.microsoft.com/office/powerpoint/2010/main" val="354492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1FA5-5D34-F3B7-497F-6002A97290A2}"/>
              </a:ext>
            </a:extLst>
          </p:cNvPr>
          <p:cNvSpPr>
            <a:spLocks noGrp="1"/>
          </p:cNvSpPr>
          <p:nvPr>
            <p:ph type="title"/>
          </p:nvPr>
        </p:nvSpPr>
        <p:spPr/>
        <p:txBody>
          <a:bodyPr/>
          <a:lstStyle/>
          <a:p>
            <a:r>
              <a:rPr lang="en-US"/>
              <a:t>Dynamic Taint Analysis</a:t>
            </a:r>
          </a:p>
        </p:txBody>
      </p:sp>
      <p:sp>
        <p:nvSpPr>
          <p:cNvPr id="3" name="Content Placeholder 2">
            <a:extLst>
              <a:ext uri="{FF2B5EF4-FFF2-40B4-BE49-F238E27FC236}">
                <a16:creationId xmlns:a16="http://schemas.microsoft.com/office/drawing/2014/main" id="{796640F4-6C9A-9923-C44A-B1D23787B975}"/>
              </a:ext>
            </a:extLst>
          </p:cNvPr>
          <p:cNvSpPr>
            <a:spLocks noGrp="1"/>
          </p:cNvSpPr>
          <p:nvPr>
            <p:ph idx="1"/>
          </p:nvPr>
        </p:nvSpPr>
        <p:spPr/>
        <p:txBody>
          <a:bodyPr/>
          <a:lstStyle/>
          <a:p>
            <a:r>
              <a:rPr lang="en-US" b="1"/>
              <a:t>T = </a:t>
            </a:r>
            <a:r>
              <a:rPr lang="en-US"/>
              <a:t>indicates tainted data</a:t>
            </a:r>
          </a:p>
          <a:p>
            <a:r>
              <a:rPr lang="en-US" b="1"/>
              <a:t>F = </a:t>
            </a:r>
            <a:r>
              <a:rPr lang="en-US"/>
              <a:t>indicates untainted data</a:t>
            </a:r>
            <a:endParaRPr lang="en-US" b="1"/>
          </a:p>
        </p:txBody>
      </p:sp>
      <p:sp>
        <p:nvSpPr>
          <p:cNvPr id="4" name="Oval 3">
            <a:extLst>
              <a:ext uri="{FF2B5EF4-FFF2-40B4-BE49-F238E27FC236}">
                <a16:creationId xmlns:a16="http://schemas.microsoft.com/office/drawing/2014/main" id="{80187939-B58F-5ECA-B65A-3A78A3BB4470}"/>
              </a:ext>
            </a:extLst>
          </p:cNvPr>
          <p:cNvSpPr/>
          <p:nvPr/>
        </p:nvSpPr>
        <p:spPr>
          <a:xfrm>
            <a:off x="2592805" y="2971800"/>
            <a:ext cx="1612232" cy="15400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t>Source</a:t>
            </a:r>
          </a:p>
        </p:txBody>
      </p:sp>
      <p:sp>
        <p:nvSpPr>
          <p:cNvPr id="5" name="Oval 4">
            <a:extLst>
              <a:ext uri="{FF2B5EF4-FFF2-40B4-BE49-F238E27FC236}">
                <a16:creationId xmlns:a16="http://schemas.microsoft.com/office/drawing/2014/main" id="{93844181-5162-04A1-5E74-3A22EE4003EE}"/>
              </a:ext>
            </a:extLst>
          </p:cNvPr>
          <p:cNvSpPr/>
          <p:nvPr/>
        </p:nvSpPr>
        <p:spPr>
          <a:xfrm>
            <a:off x="8406063" y="2971800"/>
            <a:ext cx="1612232" cy="15400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t>Sink</a:t>
            </a:r>
          </a:p>
        </p:txBody>
      </p:sp>
      <p:cxnSp>
        <p:nvCxnSpPr>
          <p:cNvPr id="8" name="Straight Arrow Connector 7">
            <a:extLst>
              <a:ext uri="{FF2B5EF4-FFF2-40B4-BE49-F238E27FC236}">
                <a16:creationId xmlns:a16="http://schemas.microsoft.com/office/drawing/2014/main" id="{42573261-9795-80CA-D2D2-481CFE7258E2}"/>
              </a:ext>
            </a:extLst>
          </p:cNvPr>
          <p:cNvCxnSpPr>
            <a:endCxn id="5" idx="2"/>
          </p:cNvCxnSpPr>
          <p:nvPr/>
        </p:nvCxnSpPr>
        <p:spPr>
          <a:xfrm>
            <a:off x="4205037" y="3741821"/>
            <a:ext cx="42010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876EBF-6F19-E3EB-0DA9-8079E6B1214D}"/>
              </a:ext>
            </a:extLst>
          </p:cNvPr>
          <p:cNvSpPr txBox="1"/>
          <p:nvPr/>
        </p:nvSpPr>
        <p:spPr>
          <a:xfrm>
            <a:off x="4794584" y="3230390"/>
            <a:ext cx="2403307" cy="369332"/>
          </a:xfrm>
          <a:prstGeom prst="rect">
            <a:avLst/>
          </a:prstGeom>
          <a:noFill/>
        </p:spPr>
        <p:txBody>
          <a:bodyPr wrap="square" rtlCol="0">
            <a:spAutoFit/>
          </a:bodyPr>
          <a:lstStyle/>
          <a:p>
            <a:r>
              <a:rPr lang="en-US"/>
              <a:t>Track information flow</a:t>
            </a:r>
          </a:p>
        </p:txBody>
      </p:sp>
      <p:sp>
        <p:nvSpPr>
          <p:cNvPr id="6" name="Slide Number Placeholder 5">
            <a:extLst>
              <a:ext uri="{FF2B5EF4-FFF2-40B4-BE49-F238E27FC236}">
                <a16:creationId xmlns:a16="http://schemas.microsoft.com/office/drawing/2014/main" id="{DAD2F2E1-6438-CC4F-9673-713510DAE318}"/>
              </a:ext>
            </a:extLst>
          </p:cNvPr>
          <p:cNvSpPr>
            <a:spLocks noGrp="1"/>
          </p:cNvSpPr>
          <p:nvPr>
            <p:ph type="sldNum" sz="quarter" idx="12"/>
          </p:nvPr>
        </p:nvSpPr>
        <p:spPr/>
        <p:txBody>
          <a:bodyPr/>
          <a:lstStyle/>
          <a:p>
            <a:fld id="{330EA680-D336-4FF7-8B7A-9848BB0A1C32}" type="slidenum">
              <a:rPr lang="en-US" sz="1600" b="1" dirty="0" smtClean="0">
                <a:solidFill>
                  <a:schemeClr val="tx1"/>
                </a:solidFill>
              </a:rPr>
              <a:t>8</a:t>
            </a:fld>
            <a:endParaRPr lang="en-GB" sz="1600" b="1">
              <a:solidFill>
                <a:schemeClr val="tx1"/>
              </a:solidFill>
              <a:ea typeface="Calibri"/>
              <a:cs typeface="Calibri"/>
            </a:endParaRPr>
          </a:p>
        </p:txBody>
      </p:sp>
    </p:spTree>
    <p:extLst>
      <p:ext uri="{BB962C8B-B14F-4D97-AF65-F5344CB8AC3E}">
        <p14:creationId xmlns:p14="http://schemas.microsoft.com/office/powerpoint/2010/main" val="520224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9670A-78D1-B131-BBF0-A7BDA14B31F2}"/>
              </a:ext>
            </a:extLst>
          </p:cNvPr>
          <p:cNvSpPr>
            <a:spLocks noGrp="1"/>
          </p:cNvSpPr>
          <p:nvPr>
            <p:ph type="title"/>
          </p:nvPr>
        </p:nvSpPr>
        <p:spPr/>
        <p:txBody>
          <a:bodyPr/>
          <a:lstStyle/>
          <a:p>
            <a:r>
              <a:rPr lang="en-US"/>
              <a:t>Dynamic Taint policies</a:t>
            </a:r>
          </a:p>
        </p:txBody>
      </p:sp>
      <p:sp>
        <p:nvSpPr>
          <p:cNvPr id="5" name="Content Placeholder 4">
            <a:extLst>
              <a:ext uri="{FF2B5EF4-FFF2-40B4-BE49-F238E27FC236}">
                <a16:creationId xmlns:a16="http://schemas.microsoft.com/office/drawing/2014/main" id="{CE2C3B03-4ACD-5743-7C3F-2A6BF345E627}"/>
              </a:ext>
            </a:extLst>
          </p:cNvPr>
          <p:cNvSpPr>
            <a:spLocks noGrp="1"/>
          </p:cNvSpPr>
          <p:nvPr>
            <p:ph sz="half" idx="1"/>
          </p:nvPr>
        </p:nvSpPr>
        <p:spPr/>
        <p:txBody>
          <a:bodyPr>
            <a:normAutofit fontScale="92500" lnSpcReduction="20000"/>
          </a:bodyPr>
          <a:lstStyle/>
          <a:p>
            <a:r>
              <a:rPr lang="en-US"/>
              <a:t>Taint Introduction</a:t>
            </a:r>
          </a:p>
          <a:p>
            <a:endParaRPr lang="en-US"/>
          </a:p>
          <a:p>
            <a:endParaRPr lang="en-US"/>
          </a:p>
          <a:p>
            <a:endParaRPr lang="en-US"/>
          </a:p>
          <a:p>
            <a:endParaRPr lang="en-US"/>
          </a:p>
          <a:p>
            <a:endParaRPr lang="en-US"/>
          </a:p>
          <a:p>
            <a:endParaRPr lang="en-US"/>
          </a:p>
          <a:p>
            <a:endParaRPr lang="en-US"/>
          </a:p>
          <a:p>
            <a:endParaRPr lang="en-US"/>
          </a:p>
          <a:p>
            <a:r>
              <a:rPr lang="en-US"/>
              <a:t>Taint can be introduced in any kind of data source</a:t>
            </a:r>
          </a:p>
        </p:txBody>
      </p:sp>
      <p:sp>
        <p:nvSpPr>
          <p:cNvPr id="6" name="Content Placeholder 5">
            <a:extLst>
              <a:ext uri="{FF2B5EF4-FFF2-40B4-BE49-F238E27FC236}">
                <a16:creationId xmlns:a16="http://schemas.microsoft.com/office/drawing/2014/main" id="{031AA719-27FD-332B-3460-1E368A0DF0AF}"/>
              </a:ext>
            </a:extLst>
          </p:cNvPr>
          <p:cNvSpPr>
            <a:spLocks noGrp="1"/>
          </p:cNvSpPr>
          <p:nvPr>
            <p:ph sz="half" idx="2"/>
          </p:nvPr>
        </p:nvSpPr>
        <p:spPr>
          <a:xfrm>
            <a:off x="6217920" y="1845734"/>
            <a:ext cx="4937760" cy="4386623"/>
          </a:xfrm>
        </p:spPr>
        <p:txBody>
          <a:bodyPr>
            <a:normAutofit fontScale="92500" lnSpcReduction="20000"/>
          </a:bodyPr>
          <a:lstStyle/>
          <a:p>
            <a:r>
              <a:rPr lang="en-US"/>
              <a:t>Taint Propagation</a:t>
            </a:r>
          </a:p>
          <a:p>
            <a:endParaRPr lang="en-US"/>
          </a:p>
          <a:p>
            <a:endParaRPr lang="en-US"/>
          </a:p>
          <a:p>
            <a:endParaRPr lang="en-US"/>
          </a:p>
          <a:p>
            <a:endParaRPr lang="en-US"/>
          </a:p>
          <a:p>
            <a:endParaRPr lang="en-US"/>
          </a:p>
          <a:p>
            <a:endParaRPr lang="en-US"/>
          </a:p>
          <a:p>
            <a:endParaRPr lang="en-US"/>
          </a:p>
          <a:p>
            <a:endParaRPr lang="en-US"/>
          </a:p>
          <a:p>
            <a:endParaRPr lang="en-US"/>
          </a:p>
          <a:p>
            <a:r>
              <a:rPr lang="en-US"/>
              <a:t>Propagation rules specify the taint data from tainted or untainted operands</a:t>
            </a:r>
          </a:p>
        </p:txBody>
      </p:sp>
      <p:sp>
        <p:nvSpPr>
          <p:cNvPr id="7" name="Oval 6">
            <a:extLst>
              <a:ext uri="{FF2B5EF4-FFF2-40B4-BE49-F238E27FC236}">
                <a16:creationId xmlns:a16="http://schemas.microsoft.com/office/drawing/2014/main" id="{59ABE1F8-4300-24D5-25A3-B7AA80D08672}"/>
              </a:ext>
            </a:extLst>
          </p:cNvPr>
          <p:cNvSpPr/>
          <p:nvPr/>
        </p:nvSpPr>
        <p:spPr>
          <a:xfrm>
            <a:off x="2051383" y="2412331"/>
            <a:ext cx="1798721" cy="649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err="1"/>
              <a:t>getInput</a:t>
            </a:r>
            <a:r>
              <a:rPr lang="en-US" b="1"/>
              <a:t>()</a:t>
            </a:r>
          </a:p>
        </p:txBody>
      </p:sp>
      <p:sp>
        <p:nvSpPr>
          <p:cNvPr id="8" name="Rectangle 7">
            <a:extLst>
              <a:ext uri="{FF2B5EF4-FFF2-40B4-BE49-F238E27FC236}">
                <a16:creationId xmlns:a16="http://schemas.microsoft.com/office/drawing/2014/main" id="{33EBE202-B9F7-48AD-6ADB-91FD4A2A32B1}"/>
              </a:ext>
            </a:extLst>
          </p:cNvPr>
          <p:cNvSpPr/>
          <p:nvPr/>
        </p:nvSpPr>
        <p:spPr>
          <a:xfrm>
            <a:off x="1534026" y="4229100"/>
            <a:ext cx="2821406" cy="7700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Program</a:t>
            </a:r>
          </a:p>
        </p:txBody>
      </p:sp>
      <p:cxnSp>
        <p:nvCxnSpPr>
          <p:cNvPr id="10" name="Straight Arrow Connector 9">
            <a:extLst>
              <a:ext uri="{FF2B5EF4-FFF2-40B4-BE49-F238E27FC236}">
                <a16:creationId xmlns:a16="http://schemas.microsoft.com/office/drawing/2014/main" id="{1D9E9A79-AD98-E642-9619-EAA8DF5C9FD2}"/>
              </a:ext>
            </a:extLst>
          </p:cNvPr>
          <p:cNvCxnSpPr>
            <a:stCxn id="7" idx="4"/>
            <a:endCxn id="8" idx="0"/>
          </p:cNvCxnSpPr>
          <p:nvPr/>
        </p:nvCxnSpPr>
        <p:spPr>
          <a:xfrm flipH="1">
            <a:off x="2944729" y="3062036"/>
            <a:ext cx="6015" cy="1167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7ABD2A2-C505-B4A1-504D-21E1E4E4E3EE}"/>
              </a:ext>
            </a:extLst>
          </p:cNvPr>
          <p:cNvSpPr txBox="1"/>
          <p:nvPr/>
        </p:nvSpPr>
        <p:spPr>
          <a:xfrm>
            <a:off x="3050005" y="3362826"/>
            <a:ext cx="1088858" cy="646331"/>
          </a:xfrm>
          <a:prstGeom prst="rect">
            <a:avLst/>
          </a:prstGeom>
          <a:noFill/>
        </p:spPr>
        <p:txBody>
          <a:bodyPr wrap="square" rtlCol="0">
            <a:spAutoFit/>
          </a:bodyPr>
          <a:lstStyle/>
          <a:p>
            <a:r>
              <a:rPr lang="en-US"/>
              <a:t>Tainted data</a:t>
            </a:r>
          </a:p>
        </p:txBody>
      </p:sp>
      <p:graphicFrame>
        <p:nvGraphicFramePr>
          <p:cNvPr id="13" name="Diagram 12">
            <a:extLst>
              <a:ext uri="{FF2B5EF4-FFF2-40B4-BE49-F238E27FC236}">
                <a16:creationId xmlns:a16="http://schemas.microsoft.com/office/drawing/2014/main" id="{8AADE6AB-9A9B-5F93-FAFC-DB8EFDCC2426}"/>
              </a:ext>
            </a:extLst>
          </p:cNvPr>
          <p:cNvGraphicFramePr/>
          <p:nvPr>
            <p:extLst>
              <p:ext uri="{D42A27DB-BD31-4B8C-83A1-F6EECF244321}">
                <p14:modId xmlns:p14="http://schemas.microsoft.com/office/powerpoint/2010/main" val="1206703186"/>
              </p:ext>
            </p:extLst>
          </p:nvPr>
        </p:nvGraphicFramePr>
        <p:xfrm>
          <a:off x="5907840" y="2169468"/>
          <a:ext cx="5186879" cy="3302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F7153B32-C776-4EBE-5816-BC1CAC9810C5}"/>
              </a:ext>
            </a:extLst>
          </p:cNvPr>
          <p:cNvSpPr txBox="1"/>
          <p:nvPr/>
        </p:nvSpPr>
        <p:spPr>
          <a:xfrm>
            <a:off x="7137802" y="3044307"/>
            <a:ext cx="449646" cy="307777"/>
          </a:xfrm>
          <a:prstGeom prst="rect">
            <a:avLst/>
          </a:prstGeom>
          <a:noFill/>
        </p:spPr>
        <p:txBody>
          <a:bodyPr wrap="square" rtlCol="0">
            <a:spAutoFit/>
          </a:bodyPr>
          <a:lstStyle/>
          <a:p>
            <a:r>
              <a:rPr lang="en-US" sz="1400"/>
              <a:t>T|F</a:t>
            </a:r>
          </a:p>
        </p:txBody>
      </p:sp>
      <p:sp>
        <p:nvSpPr>
          <p:cNvPr id="15" name="TextBox 14">
            <a:extLst>
              <a:ext uri="{FF2B5EF4-FFF2-40B4-BE49-F238E27FC236}">
                <a16:creationId xmlns:a16="http://schemas.microsoft.com/office/drawing/2014/main" id="{98FD422C-EAE9-151F-BA21-A30A207F159E}"/>
              </a:ext>
            </a:extLst>
          </p:cNvPr>
          <p:cNvSpPr txBox="1"/>
          <p:nvPr/>
        </p:nvSpPr>
        <p:spPr>
          <a:xfrm>
            <a:off x="7268612" y="4640177"/>
            <a:ext cx="449646" cy="307777"/>
          </a:xfrm>
          <a:prstGeom prst="rect">
            <a:avLst/>
          </a:prstGeom>
          <a:noFill/>
        </p:spPr>
        <p:txBody>
          <a:bodyPr wrap="square" rtlCol="0">
            <a:spAutoFit/>
          </a:bodyPr>
          <a:lstStyle/>
          <a:p>
            <a:r>
              <a:rPr lang="en-US" sz="1400"/>
              <a:t>T|F</a:t>
            </a:r>
          </a:p>
        </p:txBody>
      </p:sp>
      <p:sp>
        <p:nvSpPr>
          <p:cNvPr id="16" name="TextBox 15">
            <a:extLst>
              <a:ext uri="{FF2B5EF4-FFF2-40B4-BE49-F238E27FC236}">
                <a16:creationId xmlns:a16="http://schemas.microsoft.com/office/drawing/2014/main" id="{5670C0C2-6CC4-358C-0D5C-7DB35AF3B223}"/>
              </a:ext>
            </a:extLst>
          </p:cNvPr>
          <p:cNvSpPr txBox="1"/>
          <p:nvPr/>
        </p:nvSpPr>
        <p:spPr>
          <a:xfrm>
            <a:off x="7475456" y="3428026"/>
            <a:ext cx="449646" cy="307777"/>
          </a:xfrm>
          <a:prstGeom prst="rect">
            <a:avLst/>
          </a:prstGeom>
          <a:noFill/>
        </p:spPr>
        <p:txBody>
          <a:bodyPr wrap="square" rtlCol="0">
            <a:spAutoFit/>
          </a:bodyPr>
          <a:lstStyle/>
          <a:p>
            <a:r>
              <a:rPr lang="en-US" sz="1400"/>
              <a:t>T|F</a:t>
            </a:r>
          </a:p>
        </p:txBody>
      </p:sp>
      <p:sp>
        <p:nvSpPr>
          <p:cNvPr id="17" name="TextBox 16">
            <a:extLst>
              <a:ext uri="{FF2B5EF4-FFF2-40B4-BE49-F238E27FC236}">
                <a16:creationId xmlns:a16="http://schemas.microsoft.com/office/drawing/2014/main" id="{0A0EF2AB-63CD-0F28-313B-B659D805E8AE}"/>
              </a:ext>
            </a:extLst>
          </p:cNvPr>
          <p:cNvSpPr txBox="1"/>
          <p:nvPr/>
        </p:nvSpPr>
        <p:spPr>
          <a:xfrm>
            <a:off x="7493435" y="3896259"/>
            <a:ext cx="449646" cy="307777"/>
          </a:xfrm>
          <a:prstGeom prst="rect">
            <a:avLst/>
          </a:prstGeom>
          <a:noFill/>
        </p:spPr>
        <p:txBody>
          <a:bodyPr wrap="square" rtlCol="0">
            <a:spAutoFit/>
          </a:bodyPr>
          <a:lstStyle/>
          <a:p>
            <a:r>
              <a:rPr lang="en-US" sz="1400"/>
              <a:t>T|F</a:t>
            </a:r>
          </a:p>
        </p:txBody>
      </p:sp>
      <p:sp>
        <p:nvSpPr>
          <p:cNvPr id="18" name="TextBox 17">
            <a:extLst>
              <a:ext uri="{FF2B5EF4-FFF2-40B4-BE49-F238E27FC236}">
                <a16:creationId xmlns:a16="http://schemas.microsoft.com/office/drawing/2014/main" id="{54767482-8F07-AA5B-AA9F-A11DF2340C8E}"/>
              </a:ext>
            </a:extLst>
          </p:cNvPr>
          <p:cNvSpPr txBox="1"/>
          <p:nvPr/>
        </p:nvSpPr>
        <p:spPr>
          <a:xfrm>
            <a:off x="9181632" y="2354176"/>
            <a:ext cx="449646" cy="307777"/>
          </a:xfrm>
          <a:prstGeom prst="rect">
            <a:avLst/>
          </a:prstGeom>
          <a:noFill/>
        </p:spPr>
        <p:txBody>
          <a:bodyPr wrap="square" rtlCol="0">
            <a:spAutoFit/>
          </a:bodyPr>
          <a:lstStyle/>
          <a:p>
            <a:r>
              <a:rPr lang="en-US" sz="1400"/>
              <a:t>T|F</a:t>
            </a:r>
          </a:p>
        </p:txBody>
      </p:sp>
      <p:sp>
        <p:nvSpPr>
          <p:cNvPr id="19" name="TextBox 18">
            <a:extLst>
              <a:ext uri="{FF2B5EF4-FFF2-40B4-BE49-F238E27FC236}">
                <a16:creationId xmlns:a16="http://schemas.microsoft.com/office/drawing/2014/main" id="{FAB9CB14-2EB4-F507-FAE7-59790CC33EC4}"/>
              </a:ext>
            </a:extLst>
          </p:cNvPr>
          <p:cNvSpPr txBox="1"/>
          <p:nvPr/>
        </p:nvSpPr>
        <p:spPr>
          <a:xfrm>
            <a:off x="9195538" y="3120249"/>
            <a:ext cx="449646" cy="307777"/>
          </a:xfrm>
          <a:prstGeom prst="rect">
            <a:avLst/>
          </a:prstGeom>
          <a:noFill/>
        </p:spPr>
        <p:txBody>
          <a:bodyPr wrap="square" rtlCol="0">
            <a:spAutoFit/>
          </a:bodyPr>
          <a:lstStyle/>
          <a:p>
            <a:r>
              <a:rPr lang="en-US" sz="1400"/>
              <a:t>T|F</a:t>
            </a:r>
          </a:p>
        </p:txBody>
      </p:sp>
      <p:sp>
        <p:nvSpPr>
          <p:cNvPr id="2" name="Slide Number Placeholder 1">
            <a:extLst>
              <a:ext uri="{FF2B5EF4-FFF2-40B4-BE49-F238E27FC236}">
                <a16:creationId xmlns:a16="http://schemas.microsoft.com/office/drawing/2014/main" id="{80BCF73B-BEBA-7D41-4340-85311BFBA373}"/>
              </a:ext>
            </a:extLst>
          </p:cNvPr>
          <p:cNvSpPr>
            <a:spLocks noGrp="1"/>
          </p:cNvSpPr>
          <p:nvPr>
            <p:ph type="sldNum" sz="quarter" idx="12"/>
          </p:nvPr>
        </p:nvSpPr>
        <p:spPr/>
        <p:txBody>
          <a:bodyPr/>
          <a:lstStyle/>
          <a:p>
            <a:fld id="{330EA680-D336-4FF7-8B7A-9848BB0A1C32}" type="slidenum">
              <a:rPr lang="en-US" sz="1600" b="1" dirty="0" smtClean="0">
                <a:solidFill>
                  <a:schemeClr val="tx1"/>
                </a:solidFill>
              </a:rPr>
              <a:t>9</a:t>
            </a:fld>
            <a:endParaRPr lang="en-GB" sz="1600" b="1">
              <a:solidFill>
                <a:schemeClr val="tx1"/>
              </a:solidFill>
              <a:ea typeface="Calibri"/>
              <a:cs typeface="Calibri"/>
            </a:endParaRPr>
          </a:p>
        </p:txBody>
      </p:sp>
    </p:spTree>
    <p:extLst>
      <p:ext uri="{BB962C8B-B14F-4D97-AF65-F5344CB8AC3E}">
        <p14:creationId xmlns:p14="http://schemas.microsoft.com/office/powerpoint/2010/main" val="172742312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Retrospect</vt:lpstr>
      <vt:lpstr>All You Ever Wanted to Know About Dynamic Taint Analysis and Forward Symbolic Execution  (but might have been afraid to ask)</vt:lpstr>
      <vt:lpstr>Introduction</vt:lpstr>
      <vt:lpstr>PowerPoint Presentation</vt:lpstr>
      <vt:lpstr>Goals and Contribution</vt:lpstr>
      <vt:lpstr>Applications</vt:lpstr>
      <vt:lpstr>A general language (SimpIL)</vt:lpstr>
      <vt:lpstr>SimpIL</vt:lpstr>
      <vt:lpstr>Dynamic Taint Analysis</vt:lpstr>
      <vt:lpstr>Dynamic Taint policies</vt:lpstr>
      <vt:lpstr>Dynamic Taint policies</vt:lpstr>
      <vt:lpstr>[2, Figure 3] Policy for tainted jump</vt:lpstr>
      <vt:lpstr>Different policy for different application</vt:lpstr>
      <vt:lpstr>Challenges</vt:lpstr>
      <vt:lpstr>Sanitization</vt:lpstr>
      <vt:lpstr>Control Flow taint</vt:lpstr>
      <vt:lpstr>Forward Symbolic Execution</vt:lpstr>
      <vt:lpstr>Example</vt:lpstr>
      <vt:lpstr>Related works</vt:lpstr>
      <vt:lpstr>Related works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71</cp:revision>
  <dcterms:created xsi:type="dcterms:W3CDTF">2023-10-24T00:06:52Z</dcterms:created>
  <dcterms:modified xsi:type="dcterms:W3CDTF">2023-10-24T18:13:47Z</dcterms:modified>
</cp:coreProperties>
</file>