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7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0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1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6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CA0AB0-C0EA-4041-80A6-72D19724EA55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5568969-87B2-459F-A4BF-7FEAD2114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3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2020_coronavirus_pandemic_in_Ind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33ED-517B-4D8F-B516-4BBEE0D7A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Corona in India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AA7D4-902C-45F0-B310-F0956DC90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493" y="4649790"/>
            <a:ext cx="8637072" cy="977621"/>
          </a:xfrm>
        </p:spPr>
        <p:txBody>
          <a:bodyPr/>
          <a:lstStyle/>
          <a:p>
            <a:r>
              <a:rPr lang="en-US" dirty="0"/>
              <a:t>Ravirajsinh Dabhi</a:t>
            </a:r>
          </a:p>
          <a:p>
            <a:r>
              <a:rPr lang="en-US" dirty="0"/>
              <a:t>IBM Applied Data science capstone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63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4B5D-3140-4F4A-9EBD-C1B35F07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82" y="1589604"/>
            <a:ext cx="9603275" cy="345061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this presentation you will find out some case study related to corona virus spread in all over India.</a:t>
            </a:r>
          </a:p>
          <a:p>
            <a:r>
              <a:rPr lang="en-US" dirty="0"/>
              <a:t>You will find out about detail with visualization.</a:t>
            </a:r>
          </a:p>
          <a:p>
            <a:r>
              <a:rPr lang="en-US" dirty="0"/>
              <a:t>I am using data available in Wikipedia page of all state of the India. </a:t>
            </a:r>
            <a:r>
              <a:rPr lang="en-IN" dirty="0">
                <a:hlinkClick r:id="rId2"/>
              </a:rPr>
              <a:t>https://en.wikipedia.org/wiki/2020_coronavirus_pandemic_in_India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76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8A2A-955E-4D27-A270-84C925E4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Choropleth map of cases in each state 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06AB3-2E3B-49BD-98CA-284AD5A86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60" y="2120900"/>
            <a:ext cx="7844429" cy="4051300"/>
          </a:xfrm>
        </p:spPr>
      </p:pic>
    </p:spTree>
    <p:extLst>
      <p:ext uri="{BB962C8B-B14F-4D97-AF65-F5344CB8AC3E}">
        <p14:creationId xmlns:p14="http://schemas.microsoft.com/office/powerpoint/2010/main" val="384526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A4A7-ACE7-444A-A178-D9EDB4BD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Choropleth map of deaths due to corona in each state 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2554C-E402-4253-B2A0-3E64688CA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42" y="2120900"/>
            <a:ext cx="6129377" cy="4051300"/>
          </a:xfrm>
        </p:spPr>
      </p:pic>
    </p:spTree>
    <p:extLst>
      <p:ext uri="{BB962C8B-B14F-4D97-AF65-F5344CB8AC3E}">
        <p14:creationId xmlns:p14="http://schemas.microsoft.com/office/powerpoint/2010/main" val="33320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B0714-3611-4AB5-B39D-B14021E6F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" r="2994"/>
          <a:stretch/>
        </p:blipFill>
        <p:spPr>
          <a:xfrm>
            <a:off x="1" y="0"/>
            <a:ext cx="826511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9341C-F9DB-42D0-BBC6-CACDDCBE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14130" y="1286818"/>
            <a:ext cx="3200400" cy="3291840"/>
          </a:xfrm>
        </p:spPr>
        <p:txBody>
          <a:bodyPr/>
          <a:lstStyle/>
          <a:p>
            <a:r>
              <a:rPr lang="en-US" dirty="0"/>
              <a:t>This is cases till 30</a:t>
            </a:r>
            <a:r>
              <a:rPr lang="en-US" baseline="30000" dirty="0"/>
              <a:t>th</a:t>
            </a:r>
            <a:r>
              <a:rPr lang="en-US" dirty="0"/>
              <a:t> April,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cases is in Maharashtra with 9915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highest is Gujarat with 4082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Nagaland is not recorded single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Goa, Arunachal Pradesh, Mizoram, Tripura have better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87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48416E-4843-43ED-A1FC-8EAEA55A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r="8195"/>
          <a:stretch/>
        </p:blipFill>
        <p:spPr>
          <a:xfrm>
            <a:off x="4087" y="381442"/>
            <a:ext cx="7888162" cy="64010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11ADB-3211-4935-9659-1385DB2A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7293" y="931712"/>
            <a:ext cx="3540619" cy="3291840"/>
          </a:xfrm>
        </p:spPr>
        <p:txBody>
          <a:bodyPr/>
          <a:lstStyle/>
          <a:p>
            <a:r>
              <a:rPr lang="en-US" dirty="0"/>
              <a:t>Cases and deaths is directly proportional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wise Maharashtra have highest number of deaths numbers. It records total432 deaths.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Gujarat is second with 197 and Madhya Pradesh is third with 130.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92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2784-72D8-4102-B2DE-95E61067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cases in </a:t>
            </a:r>
            <a:r>
              <a:rPr lang="en-US" dirty="0" err="1"/>
              <a:t>maharashtra</a:t>
            </a:r>
            <a:r>
              <a:rPr lang="en-US" dirty="0"/>
              <a:t> on each day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FF3FF6-39CE-4DEE-90C4-E8A96040A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5792" r="4029"/>
          <a:stretch/>
        </p:blipFill>
        <p:spPr>
          <a:xfrm>
            <a:off x="44880" y="186431"/>
            <a:ext cx="8246864" cy="63830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B02FA-4874-4FA6-A85E-5F526437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3213273"/>
            <a:ext cx="3200400" cy="32918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case is record on 10</a:t>
            </a:r>
            <a:r>
              <a:rPr lang="en-US" baseline="30000" dirty="0"/>
              <a:t>th</a:t>
            </a:r>
            <a:r>
              <a:rPr lang="en-US" dirty="0"/>
              <a:t> march,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case record on 26</a:t>
            </a:r>
            <a:r>
              <a:rPr lang="en-US" baseline="30000" dirty="0"/>
              <a:t>th</a:t>
            </a:r>
            <a:r>
              <a:rPr lang="en-US" dirty="0"/>
              <a:t> April, 2020.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3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BB21-0446-4737-9A7A-1D9C5BA9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Corona cases in Gujarat on each day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646066-CEDA-4081-9927-8A491F023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t="7660" r="6115" b="-210"/>
          <a:stretch/>
        </p:blipFill>
        <p:spPr>
          <a:xfrm>
            <a:off x="0" y="685800"/>
            <a:ext cx="8349846" cy="53954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640A-89A6-4AED-9D77-2D96710DB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3257661"/>
            <a:ext cx="3200400" cy="32918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case is record on 20</a:t>
            </a:r>
            <a:r>
              <a:rPr lang="en-US" baseline="30000" dirty="0"/>
              <a:t>th</a:t>
            </a:r>
            <a:r>
              <a:rPr lang="en-US" dirty="0"/>
              <a:t> march,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case record on 19</a:t>
            </a:r>
            <a:r>
              <a:rPr lang="en-US" baseline="30000" dirty="0"/>
              <a:t>th</a:t>
            </a:r>
            <a:r>
              <a:rPr lang="en-US" dirty="0"/>
              <a:t> April,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3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DA3-45C3-49AE-A709-D8F093A8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top hospital in </a:t>
            </a:r>
            <a:r>
              <a:rPr lang="en-US" dirty="0" err="1"/>
              <a:t>mumbai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A8FC0-FA1A-4B13-9723-5A834BC7F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9" y="106532"/>
            <a:ext cx="8077794" cy="66316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B1682-CB24-40A5-B6E2-0106543EF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707245"/>
            <a:ext cx="3200400" cy="3291840"/>
          </a:xfrm>
        </p:spPr>
        <p:txBody>
          <a:bodyPr/>
          <a:lstStyle/>
          <a:p>
            <a:r>
              <a:rPr lang="en-US" dirty="0"/>
              <a:t>Maharashtra have highest number of cases in India.</a:t>
            </a:r>
          </a:p>
          <a:p>
            <a:r>
              <a:rPr lang="en-US" dirty="0"/>
              <a:t>Mumbai city have highest number of cases of corona virus.</a:t>
            </a:r>
          </a:p>
          <a:p>
            <a:r>
              <a:rPr lang="en-US" dirty="0"/>
              <a:t>So I try to find some good hospital location in Mumbai city</a:t>
            </a:r>
          </a:p>
          <a:p>
            <a:r>
              <a:rPr lang="en-US" dirty="0"/>
              <a:t>I used foursquare API to locate hospital in Mumbai.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958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54</TotalTime>
  <Words>271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Corona in India</vt:lpstr>
      <vt:lpstr>PowerPoint Presentation</vt:lpstr>
      <vt:lpstr>Choropleth map of cases in each state </vt:lpstr>
      <vt:lpstr>Choropleth map of deaths due to corona in each state </vt:lpstr>
      <vt:lpstr>PowerPoint Presentation</vt:lpstr>
      <vt:lpstr>PowerPoint Presentation</vt:lpstr>
      <vt:lpstr>Corona cases in maharashtra on each day</vt:lpstr>
      <vt:lpstr>Corona cases in Gujarat on each day</vt:lpstr>
      <vt:lpstr>Location of top hospital in mumbai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in India</dc:title>
  <dc:creator>Ravirajsinh Dabhi</dc:creator>
  <cp:lastModifiedBy>Ravirajsinh Dabhi</cp:lastModifiedBy>
  <cp:revision>6</cp:revision>
  <dcterms:created xsi:type="dcterms:W3CDTF">2020-05-01T15:58:26Z</dcterms:created>
  <dcterms:modified xsi:type="dcterms:W3CDTF">2020-05-01T16:52:39Z</dcterms:modified>
</cp:coreProperties>
</file>