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4E322-50FF-413C-AF62-9BEBE38C33D8}" type="datetimeFigureOut">
              <a:rPr lang="en-US" smtClean="0"/>
              <a:pPr/>
              <a:t>11/02/2011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B5B10-39EE-4169-BF54-0DE286EA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4FD-05EF-442C-A402-FC0286BD89C7}" type="datetimeFigureOut">
              <a:rPr lang="en-US" smtClean="0"/>
              <a:pPr/>
              <a:t>11/02/2011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7822-1A7A-4A16-9F79-F3AFCDD3E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4FD-05EF-442C-A402-FC0286BD89C7}" type="datetimeFigureOut">
              <a:rPr lang="en-US" smtClean="0"/>
              <a:pPr/>
              <a:t>11/02/2011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7822-1A7A-4A16-9F79-F3AFCDD3E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4FD-05EF-442C-A402-FC0286BD89C7}" type="datetimeFigureOut">
              <a:rPr lang="en-US" smtClean="0"/>
              <a:pPr/>
              <a:t>11/02/2011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7822-1A7A-4A16-9F79-F3AFCDD3E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4FD-05EF-442C-A402-FC0286BD89C7}" type="datetimeFigureOut">
              <a:rPr lang="en-US" smtClean="0"/>
              <a:pPr/>
              <a:t>11/02/2011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7822-1A7A-4A16-9F79-F3AFCDD3E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4FD-05EF-442C-A402-FC0286BD89C7}" type="datetimeFigureOut">
              <a:rPr lang="en-US" smtClean="0"/>
              <a:pPr/>
              <a:t>11/02/2011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7822-1A7A-4A16-9F79-F3AFCDD3E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4FD-05EF-442C-A402-FC0286BD89C7}" type="datetimeFigureOut">
              <a:rPr lang="en-US" smtClean="0"/>
              <a:pPr/>
              <a:t>11/02/2011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7822-1A7A-4A16-9F79-F3AFCDD3E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4FD-05EF-442C-A402-FC0286BD89C7}" type="datetimeFigureOut">
              <a:rPr lang="en-US" smtClean="0"/>
              <a:pPr/>
              <a:t>11/02/2011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7822-1A7A-4A16-9F79-F3AFCDD3E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4FD-05EF-442C-A402-FC0286BD89C7}" type="datetimeFigureOut">
              <a:rPr lang="en-US" smtClean="0"/>
              <a:pPr/>
              <a:t>11/02/2011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7822-1A7A-4A16-9F79-F3AFCDD3E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4FD-05EF-442C-A402-FC0286BD89C7}" type="datetimeFigureOut">
              <a:rPr lang="en-US" smtClean="0"/>
              <a:pPr/>
              <a:t>11/02/2011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7822-1A7A-4A16-9F79-F3AFCDD3E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4FD-05EF-442C-A402-FC0286BD89C7}" type="datetimeFigureOut">
              <a:rPr lang="en-US" smtClean="0"/>
              <a:pPr/>
              <a:t>11/02/2011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7822-1A7A-4A16-9F79-F3AFCDD3E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4FD-05EF-442C-A402-FC0286BD89C7}" type="datetimeFigureOut">
              <a:rPr lang="en-US" smtClean="0"/>
              <a:pPr/>
              <a:t>11/02/2011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7822-1A7A-4A16-9F79-F3AFCDD3E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4D4FD-05EF-442C-A402-FC0286BD89C7}" type="datetimeFigureOut">
              <a:rPr lang="en-US" smtClean="0"/>
              <a:pPr/>
              <a:t>11/02/2011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7822-1A7A-4A16-9F79-F3AFCDD3E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81400" y="2590800"/>
            <a:ext cx="2362200" cy="1981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Campus Networking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838200"/>
            <a:ext cx="20574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4" idx="0"/>
          </p:cNvCxnSpPr>
          <p:nvPr/>
        </p:nvCxnSpPr>
        <p:spPr>
          <a:xfrm>
            <a:off x="2667000" y="1447800"/>
            <a:ext cx="2095500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00800" y="5410200"/>
            <a:ext cx="21336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College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" idx="7"/>
          </p:cNvCxnSpPr>
          <p:nvPr/>
        </p:nvCxnSpPr>
        <p:spPr>
          <a:xfrm rot="16200000" flipH="1">
            <a:off x="5572802" y="2905802"/>
            <a:ext cx="2529260" cy="2479536"/>
          </a:xfrm>
          <a:prstGeom prst="bentConnector3">
            <a:avLst>
              <a:gd name="adj1" fmla="val -24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6"/>
          </p:cNvCxnSpPr>
          <p:nvPr/>
        </p:nvCxnSpPr>
        <p:spPr>
          <a:xfrm>
            <a:off x="5943600" y="3581400"/>
            <a:ext cx="1143000" cy="1828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5181600" y="4495800"/>
            <a:ext cx="1219200" cy="1219200"/>
          </a:xfrm>
          <a:prstGeom prst="bentConnector3">
            <a:avLst>
              <a:gd name="adj1" fmla="val 113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4267200" y="4495800"/>
            <a:ext cx="2133600" cy="175260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>
            <a:off x="2133600" y="2057400"/>
            <a:ext cx="1524000" cy="114300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>
            <a:off x="1143000" y="2057400"/>
            <a:ext cx="2514600" cy="1905000"/>
          </a:xfrm>
          <a:prstGeom prst="bentConnector3">
            <a:avLst>
              <a:gd name="adj1" fmla="val 10013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19400" y="1066800"/>
            <a:ext cx="208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information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96000" y="2514600"/>
            <a:ext cx="139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Colleges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019800" y="3276600"/>
            <a:ext cx="132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courses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257800" y="54102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572000" y="5943600"/>
            <a:ext cx="140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 Results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590800" y="2895600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828800" y="3581400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6553200" y="685800"/>
            <a:ext cx="1143000" cy="1143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21" name="Shape 20"/>
          <p:cNvCxnSpPr>
            <a:stCxn id="19" idx="2"/>
          </p:cNvCxnSpPr>
          <p:nvPr/>
        </p:nvCxnSpPr>
        <p:spPr>
          <a:xfrm rot="10800000" flipV="1">
            <a:off x="5257800" y="1257300"/>
            <a:ext cx="1295400" cy="1409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990600"/>
            <a:ext cx="2286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Campus Networking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05200" y="2286000"/>
            <a:ext cx="1676400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5720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45720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45720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0200" y="45720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10400" y="45720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rot="5400000">
            <a:off x="4038600" y="1981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rot="10800000" flipV="1">
            <a:off x="1181100" y="3009900"/>
            <a:ext cx="232410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0"/>
          </p:cNvCxnSpPr>
          <p:nvPr/>
        </p:nvCxnSpPr>
        <p:spPr>
          <a:xfrm rot="5400000">
            <a:off x="2740890" y="3562186"/>
            <a:ext cx="1050225" cy="969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4"/>
          </p:cNvCxnSpPr>
          <p:nvPr/>
        </p:nvCxnSpPr>
        <p:spPr>
          <a:xfrm rot="5400000">
            <a:off x="3924300" y="41529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9" idx="0"/>
          </p:cNvCxnSpPr>
          <p:nvPr/>
        </p:nvCxnSpPr>
        <p:spPr>
          <a:xfrm rot="16200000" flipH="1">
            <a:off x="4933786" y="3524085"/>
            <a:ext cx="1050225" cy="1045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0" idx="0"/>
          </p:cNvCxnSpPr>
          <p:nvPr/>
        </p:nvCxnSpPr>
        <p:spPr>
          <a:xfrm>
            <a:off x="5181600" y="3009900"/>
            <a:ext cx="240030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762000"/>
            <a:ext cx="1676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0" y="838200"/>
            <a:ext cx="17526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Education Details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24200" y="2057400"/>
            <a:ext cx="1676400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account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24200" y="4495800"/>
            <a:ext cx="1676400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4" idx="2"/>
          </p:cNvCxnSpPr>
          <p:nvPr/>
        </p:nvCxnSpPr>
        <p:spPr>
          <a:xfrm rot="10800000">
            <a:off x="1905000" y="1524000"/>
            <a:ext cx="1219200" cy="3695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7" idx="4"/>
          </p:cNvCxnSpPr>
          <p:nvPr/>
        </p:nvCxnSpPr>
        <p:spPr>
          <a:xfrm rot="5400000" flipH="1" flipV="1">
            <a:off x="3467100" y="40005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1"/>
            <a:endCxn id="4" idx="3"/>
          </p:cNvCxnSpPr>
          <p:nvPr/>
        </p:nvCxnSpPr>
        <p:spPr>
          <a:xfrm rot="16200000" flipV="1">
            <a:off x="2493240" y="1392961"/>
            <a:ext cx="1126425" cy="6265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43200" y="12192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57400" y="4800600"/>
            <a:ext cx="96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352800" y="381000"/>
            <a:ext cx="10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/Edit</a:t>
            </a:r>
            <a:endParaRPr lang="en-US" dirty="0"/>
          </a:p>
        </p:txBody>
      </p:sp>
      <p:cxnSp>
        <p:nvCxnSpPr>
          <p:cNvPr id="43" name="Straight Connector 42"/>
          <p:cNvCxnSpPr>
            <a:endCxn id="7" idx="0"/>
          </p:cNvCxnSpPr>
          <p:nvPr/>
        </p:nvCxnSpPr>
        <p:spPr>
          <a:xfrm>
            <a:off x="2743200" y="914400"/>
            <a:ext cx="1219200" cy="11430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1"/>
            <a:endCxn id="7" idx="7"/>
          </p:cNvCxnSpPr>
          <p:nvPr/>
        </p:nvCxnSpPr>
        <p:spPr>
          <a:xfrm rot="10800000" flipV="1">
            <a:off x="4555098" y="1219199"/>
            <a:ext cx="778903" cy="105022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10200" y="2743200"/>
            <a:ext cx="1600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10200" y="3352800"/>
            <a:ext cx="152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10200" y="2819400"/>
            <a:ext cx="164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Education table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5" idx="2"/>
          </p:cNvCxnSpPr>
          <p:nvPr/>
        </p:nvCxnSpPr>
        <p:spPr>
          <a:xfrm rot="5400000">
            <a:off x="5619750" y="2152650"/>
            <a:ext cx="1143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62600" y="4953000"/>
            <a:ext cx="152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562600" y="5562600"/>
            <a:ext cx="152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029200"/>
            <a:ext cx="132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 table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800600" y="52578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762000"/>
            <a:ext cx="1676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2286000"/>
            <a:ext cx="1676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81400" y="457200"/>
            <a:ext cx="1676400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Education Details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81400" y="2971800"/>
            <a:ext cx="1676400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Images/</a:t>
            </a:r>
          </a:p>
          <a:p>
            <a:pPr algn="ctr"/>
            <a:r>
              <a:rPr lang="en-US" dirty="0" smtClean="0"/>
              <a:t>videos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2"/>
            <a:endCxn id="5" idx="2"/>
          </p:cNvCxnSpPr>
          <p:nvPr/>
        </p:nvCxnSpPr>
        <p:spPr>
          <a:xfrm rot="10800000">
            <a:off x="1905000" y="1524000"/>
            <a:ext cx="1676400" cy="2171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3352800"/>
            <a:ext cx="96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43200" y="11049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81600" y="990600"/>
            <a:ext cx="2133600" cy="129540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5181600" y="1447800"/>
            <a:ext cx="1371600" cy="838200"/>
          </a:xfrm>
          <a:prstGeom prst="bentConnector3">
            <a:avLst>
              <a:gd name="adj1" fmla="val -50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4"/>
            <a:endCxn id="9" idx="0"/>
          </p:cNvCxnSpPr>
          <p:nvPr/>
        </p:nvCxnSpPr>
        <p:spPr>
          <a:xfrm rot="5400000">
            <a:off x="3886200" y="2438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31851" y="1524000"/>
            <a:ext cx="5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87228" y="15356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572000" y="228600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Uploads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72200" y="4191000"/>
            <a:ext cx="144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72200" y="4267200"/>
            <a:ext cx="142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Tutorial table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172200" y="4724400"/>
            <a:ext cx="144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</p:cNvCxnSpPr>
          <p:nvPr/>
        </p:nvCxnSpPr>
        <p:spPr>
          <a:xfrm rot="5400000">
            <a:off x="6286500" y="35433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657600" y="5257800"/>
            <a:ext cx="144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57600" y="5334000"/>
            <a:ext cx="138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table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657600" y="57150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4"/>
          </p:cNvCxnSpPr>
          <p:nvPr/>
        </p:nvCxnSpPr>
        <p:spPr>
          <a:xfrm rot="5400000">
            <a:off x="4000500" y="4838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800" y="533400"/>
            <a:ext cx="2286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10000" y="1828800"/>
            <a:ext cx="1447800" cy="1295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43000" y="4031654"/>
            <a:ext cx="1447800" cy="1149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Tutorials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 rot="16200000" flipH="1">
            <a:off x="4210050" y="150495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</p:cNvCxnSpPr>
          <p:nvPr/>
        </p:nvCxnSpPr>
        <p:spPr>
          <a:xfrm rot="5400000">
            <a:off x="4088848" y="3558878"/>
            <a:ext cx="879730" cy="1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6" idx="0"/>
          </p:cNvCxnSpPr>
          <p:nvPr/>
        </p:nvCxnSpPr>
        <p:spPr>
          <a:xfrm rot="10800000" flipV="1">
            <a:off x="1866901" y="3505198"/>
            <a:ext cx="1901533" cy="5264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84610" y="3505200"/>
            <a:ext cx="1849590" cy="5333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800" y="3505200"/>
            <a:ext cx="144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</p:cNvCxnSpPr>
          <p:nvPr/>
        </p:nvCxnSpPr>
        <p:spPr>
          <a:xfrm rot="5400000">
            <a:off x="1581150" y="5429249"/>
            <a:ext cx="533401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4242963" y="5434438"/>
            <a:ext cx="533400" cy="27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6629380" y="5410180"/>
            <a:ext cx="6096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72000" y="137160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Uploads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971800" y="3200400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Add/Edit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76800" y="3200400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Add/Edit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3733800" y="4038600"/>
            <a:ext cx="1524000" cy="1149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 paper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6172200" y="4038600"/>
            <a:ext cx="1447800" cy="1149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990600" y="5791200"/>
            <a:ext cx="152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66800" y="5867400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 table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90600" y="6248400"/>
            <a:ext cx="144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05200" y="5791200"/>
            <a:ext cx="144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5867400"/>
            <a:ext cx="156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 table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505200" y="62484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867400" y="57912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19800" y="5867400"/>
            <a:ext cx="127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Books table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5867400" y="6248400"/>
            <a:ext cx="152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71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Technopulse</dc:creator>
  <cp:lastModifiedBy>Technopulse</cp:lastModifiedBy>
  <cp:revision>16</cp:revision>
  <dcterms:created xsi:type="dcterms:W3CDTF">2011-01-28T06:23:58Z</dcterms:created>
  <dcterms:modified xsi:type="dcterms:W3CDTF">2011-02-11T05:33:08Z</dcterms:modified>
</cp:coreProperties>
</file>