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vi rana" initials="rr" lastIdx="1" clrIdx="0">
    <p:extLst>
      <p:ext uri="{19B8F6BF-5375-455C-9EA6-DF929625EA0E}">
        <p15:presenceInfo xmlns:p15="http://schemas.microsoft.com/office/powerpoint/2012/main" userId="1824de44ab5dd9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estimated stock 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BE-41C5-BE63-2842BFD60E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unit_price</c:v>
                </c:pt>
                <c:pt idx="1">
                  <c:v>temperature</c:v>
                </c:pt>
                <c:pt idx="2">
                  <c:v>hour</c:v>
                </c:pt>
                <c:pt idx="3">
                  <c:v>quantity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BE-41C5-BE63-2842BFD60E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05T20:27:28.685" idx="1">
    <p:pos x="6400" y="453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A1B4-B790-16EF-DE5D-69692CBED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541" y="96625"/>
            <a:ext cx="7197726" cy="970176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/>
              <a:t>Summary of result: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A3D22E23-1D17-430E-0DD0-97AE27744CDF}"/>
              </a:ext>
            </a:extLst>
          </p:cNvPr>
          <p:cNvSpPr/>
          <p:nvPr/>
        </p:nvSpPr>
        <p:spPr>
          <a:xfrm>
            <a:off x="476518" y="1352282"/>
            <a:ext cx="8538693" cy="104318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By merging the 3 tables we can perform different operation on data. We can check what is important for improving our business.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5CB2A685-1D01-C148-F365-E3D62A2DAA5E}"/>
              </a:ext>
            </a:extLst>
          </p:cNvPr>
          <p:cNvSpPr/>
          <p:nvPr/>
        </p:nvSpPr>
        <p:spPr>
          <a:xfrm>
            <a:off x="2575775" y="2680951"/>
            <a:ext cx="8963695" cy="748049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Price is important features but category is not. More features about the product we can included in model.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0B39BD99-1094-53D1-076A-59A287FAE15D}"/>
              </a:ext>
            </a:extLst>
          </p:cNvPr>
          <p:cNvSpPr/>
          <p:nvPr/>
        </p:nvSpPr>
        <p:spPr>
          <a:xfrm>
            <a:off x="669701" y="3670479"/>
            <a:ext cx="11011437" cy="2807594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The product categories were not that important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The unit price and temperature were important in predicting stock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The hour of day was also important for predicting stock</a:t>
            </a:r>
          </a:p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With these insights, we can now report this back to the business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We have achieve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50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% accuracy, we can achieve more accuracy but we need more data sample .</a:t>
            </a:r>
          </a:p>
        </p:txBody>
      </p:sp>
    </p:spTree>
    <p:extLst>
      <p:ext uri="{BB962C8B-B14F-4D97-AF65-F5344CB8AC3E}">
        <p14:creationId xmlns:p14="http://schemas.microsoft.com/office/powerpoint/2010/main" val="393771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2D59A96-2F85-2CC3-E29B-9332E7CED6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81711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2547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36</TotalTime>
  <Words>110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Wingdings</vt:lpstr>
      <vt:lpstr>Celestial</vt:lpstr>
      <vt:lpstr>Summary of result: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result:</dc:title>
  <dc:creator>ravi rana</dc:creator>
  <cp:lastModifiedBy>ravi rana</cp:lastModifiedBy>
  <cp:revision>3</cp:revision>
  <dcterms:created xsi:type="dcterms:W3CDTF">2023-04-05T14:19:36Z</dcterms:created>
  <dcterms:modified xsi:type="dcterms:W3CDTF">2023-04-05T14:58:17Z</dcterms:modified>
</cp:coreProperties>
</file>