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C27A-A9B1-4063-7A85-5DA9000C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398" y="193183"/>
            <a:ext cx="10333148" cy="643944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093DB-47C7-B88B-5EA3-F265F85D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398" y="1056068"/>
            <a:ext cx="11256134" cy="5460642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9726E9-44B9-3152-195F-4C227C1B1AA0}"/>
              </a:ext>
            </a:extLst>
          </p:cNvPr>
          <p:cNvSpPr/>
          <p:nvPr/>
        </p:nvSpPr>
        <p:spPr>
          <a:xfrm>
            <a:off x="326266" y="837127"/>
            <a:ext cx="9835166" cy="19447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Sales: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first we check the maximum sold product in the given table.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We check that product id, transaction id,  category, its customer type.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 How much quantity product sold, which type of their customer 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At what timestamp it sold , how they do payment.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By performing code in python.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40B2BE-DB65-1863-0F88-DB755FE996EC}"/>
              </a:ext>
            </a:extLst>
          </p:cNvPr>
          <p:cNvSpPr/>
          <p:nvPr/>
        </p:nvSpPr>
        <p:spPr>
          <a:xfrm>
            <a:off x="1287888" y="3000779"/>
            <a:ext cx="10766737" cy="1519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Sensor  stock: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With the help of sensor stock table we can check the stock of product that is sold maximum.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What is their product id and what is their estimated stocked to be sold.</a:t>
            </a:r>
          </a:p>
          <a:p>
            <a:endParaRPr lang="en-IN" sz="1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0AF0F2-CA64-7CBB-9563-1ADA43BA65BF}"/>
              </a:ext>
            </a:extLst>
          </p:cNvPr>
          <p:cNvSpPr/>
          <p:nvPr/>
        </p:nvSpPr>
        <p:spPr>
          <a:xfrm>
            <a:off x="489398" y="4778062"/>
            <a:ext cx="10959920" cy="15197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Sensor storage: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Sensor storage give at what time that product stored in at what temperature.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We can obtain the id of the product by performing code in python.</a:t>
            </a:r>
          </a:p>
        </p:txBody>
      </p:sp>
    </p:spTree>
    <p:extLst>
      <p:ext uri="{BB962C8B-B14F-4D97-AF65-F5344CB8AC3E}">
        <p14:creationId xmlns:p14="http://schemas.microsoft.com/office/powerpoint/2010/main" val="111782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1015-0105-3D9A-DE6C-3F80B825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96215"/>
            <a:ext cx="9906000" cy="59242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Plan of 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7DC5A8-AAED-1891-0D83-145C129CA7D1}"/>
              </a:ext>
            </a:extLst>
          </p:cNvPr>
          <p:cNvSpPr/>
          <p:nvPr/>
        </p:nvSpPr>
        <p:spPr>
          <a:xfrm>
            <a:off x="481328" y="949815"/>
            <a:ext cx="9798160" cy="165171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Data collect : merge the tables, clean the data.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Features: we can add new features.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Algorithms: now we prepare the algorithm for validation.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1A6528-54D5-244E-9D55-9826E98BF8D7}"/>
              </a:ext>
            </a:extLst>
          </p:cNvPr>
          <p:cNvSpPr/>
          <p:nvPr/>
        </p:nvSpPr>
        <p:spPr>
          <a:xfrm>
            <a:off x="2021983" y="2794715"/>
            <a:ext cx="9633397" cy="12363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Testing: now test the data in that algorithms and check the result.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Now measure its performance.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81887B-4660-529A-FC8D-A762DC516EBE}"/>
              </a:ext>
            </a:extLst>
          </p:cNvPr>
          <p:cNvSpPr/>
          <p:nvPr/>
        </p:nvSpPr>
        <p:spPr>
          <a:xfrm>
            <a:off x="373488" y="4478627"/>
            <a:ext cx="9798160" cy="16517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Development: now develop the algorithm as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api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QA and DevOps: to check the model is performing well we integrate the data in model.</a:t>
            </a:r>
          </a:p>
        </p:txBody>
      </p:sp>
    </p:spTree>
    <p:extLst>
      <p:ext uri="{BB962C8B-B14F-4D97-AF65-F5344CB8AC3E}">
        <p14:creationId xmlns:p14="http://schemas.microsoft.com/office/powerpoint/2010/main" val="2008604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1397</TotalTime>
  <Words>211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Arial Rounded MT Bold</vt:lpstr>
      <vt:lpstr>Tw Cen MT</vt:lpstr>
      <vt:lpstr>Wingdings</vt:lpstr>
      <vt:lpstr>Circuit</vt:lpstr>
      <vt:lpstr>Data modelling</vt:lpstr>
      <vt:lpstr>Plan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rana</dc:creator>
  <cp:lastModifiedBy>ravi rana</cp:lastModifiedBy>
  <cp:revision>3</cp:revision>
  <dcterms:created xsi:type="dcterms:W3CDTF">2023-04-03T13:11:26Z</dcterms:created>
  <dcterms:modified xsi:type="dcterms:W3CDTF">2023-04-04T12:28:47Z</dcterms:modified>
</cp:coreProperties>
</file>