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KDweRkKAoe2P271jvaJuY1le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509500"/>
            <a:ext cx="8512500" cy="52969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zomato-Data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</a:t>
            </a:r>
            <a:br>
              <a:rPr b="1" lang="en-U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Ravi Ranjan Yadav</a:t>
            </a:r>
            <a:endParaRPr b="1" sz="3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132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-68400" y="705300"/>
            <a:ext cx="80337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zomato maximum </a:t>
            </a:r>
            <a:r>
              <a:rPr lang="en-US">
                <a:solidFill>
                  <a:srgbClr val="8F8F8F"/>
                </a:solidFill>
              </a:rPr>
              <a:t>number</a:t>
            </a:r>
            <a:r>
              <a:rPr lang="en-US">
                <a:solidFill>
                  <a:srgbClr val="8F8F8F"/>
                </a:solidFill>
              </a:rPr>
              <a:t> of </a:t>
            </a:r>
            <a:r>
              <a:rPr lang="en-US">
                <a:solidFill>
                  <a:srgbClr val="8F8F8F"/>
                </a:solidFill>
              </a:rPr>
              <a:t>transaction</a:t>
            </a:r>
            <a:r>
              <a:rPr lang="en-US">
                <a:solidFill>
                  <a:srgbClr val="8F8F8F"/>
                </a:solidFill>
              </a:rPr>
              <a:t> that may be probably happening is in India.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zomato minimum number of </a:t>
            </a:r>
            <a:r>
              <a:rPr lang="en-US">
                <a:solidFill>
                  <a:srgbClr val="8F8F8F"/>
                </a:solidFill>
              </a:rPr>
              <a:t>transaction</a:t>
            </a:r>
            <a:r>
              <a:rPr lang="en-US">
                <a:solidFill>
                  <a:srgbClr val="8F8F8F"/>
                </a:solidFill>
              </a:rPr>
              <a:t> that may be probably in Canada.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India,United Kingdom,United States top-3 countries that is basically using zomato.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Showing in percentage(%) maximum no.of </a:t>
            </a:r>
            <a:r>
              <a:rPr lang="en-US">
                <a:solidFill>
                  <a:srgbClr val="8F8F8F"/>
                </a:solidFill>
              </a:rPr>
              <a:t>transaction</a:t>
            </a:r>
            <a:r>
              <a:rPr lang="en-US">
                <a:solidFill>
                  <a:srgbClr val="8F8F8F"/>
                </a:solidFill>
              </a:rPr>
              <a:t> or record .</a:t>
            </a:r>
            <a:endParaRPr>
              <a:solidFill>
                <a:srgbClr val="8F8F8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INDIA—-&gt;&gt;&gt; 94.39%</a:t>
            </a:r>
            <a:endParaRPr>
              <a:solidFill>
                <a:srgbClr val="8F8F8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United States—--&gt;&gt; 4.73%</a:t>
            </a:r>
            <a:endParaRPr>
              <a:solidFill>
                <a:srgbClr val="8F8F8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United Kingdom —---&gt;&gt;&gt; 0.87%</a:t>
            </a:r>
            <a:endParaRPr>
              <a:solidFill>
                <a:srgbClr val="8F8F8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Maximum number of customer is not </a:t>
            </a:r>
            <a:r>
              <a:rPr lang="en-US">
                <a:solidFill>
                  <a:srgbClr val="8F8F8F"/>
                </a:solidFill>
              </a:rPr>
              <a:t>ratings </a:t>
            </a:r>
            <a:r>
              <a:rPr lang="en-US">
                <a:solidFill>
                  <a:srgbClr val="8F8F8F"/>
                </a:solidFill>
              </a:rPr>
              <a:t>anything.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1.8 TO 2.4  is a range of Poor ratings.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2.5 TO 3.4 is a range of Average ratings.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r>
              <a:t/>
            </a:r>
            <a:endParaRPr sz="160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4B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716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Conclusions (continued)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-153125" y="733375"/>
            <a:ext cx="85206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r>
              <a:t/>
            </a:r>
            <a:endParaRPr sz="160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3.5 TO 3.9  is  a range of good ratings &amp; 4.0 to 4.7 is a range of very good ratings.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4.8  &amp; 4.9  is range of Excellent ratings.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Maximum no. of ratings are b/w 2.5 to 3.4  that is average ratings.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Maximum no.of “0” ratings are from Indian customers.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Online delivery is only available in INDIA &amp; UAE.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New Delhi has the maximum no. of </a:t>
            </a:r>
            <a:r>
              <a:rPr lang="en-US">
                <a:solidFill>
                  <a:srgbClr val="8F8F8F"/>
                </a:solidFill>
              </a:rPr>
              <a:t>transactions</a:t>
            </a:r>
            <a:r>
              <a:rPr lang="en-US">
                <a:solidFill>
                  <a:srgbClr val="8F8F8F"/>
                </a:solidFill>
              </a:rPr>
              <a:t> then Gurgaon, Noida &amp; others.</a:t>
            </a:r>
            <a:endParaRPr>
              <a:solidFill>
                <a:srgbClr val="8F8F8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800"/>
              <a:buChar char="⮚"/>
            </a:pPr>
            <a:r>
              <a:rPr lang="en-US">
                <a:solidFill>
                  <a:srgbClr val="8F8F8F"/>
                </a:solidFill>
              </a:rPr>
              <a:t>Showing in percentage(%) maximum no.of transaction or record on City basis</a:t>
            </a:r>
            <a:endParaRPr>
              <a:solidFill>
                <a:srgbClr val="8F8F8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New Delhi—--&gt;&gt;&gt;66.87%</a:t>
            </a:r>
            <a:endParaRPr>
              <a:solidFill>
                <a:srgbClr val="8F8F8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Gurgaon—---&gt;&gt;&gt;14.077%</a:t>
            </a:r>
            <a:endParaRPr>
              <a:solidFill>
                <a:srgbClr val="8F8F8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Noida—------&gt;&gt;&gt;13.55%</a:t>
            </a:r>
            <a:endParaRPr>
              <a:solidFill>
                <a:srgbClr val="8F8F8F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8F8F8F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Noto Sans Symbols"/>
              <a:buChar char="❑"/>
            </a:pPr>
            <a:r>
              <a:rPr b="1"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1"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569719"/>
            <a:ext cx="8520600" cy="29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b="0" i="0"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Defining problem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Data Summary and variables understating</a:t>
            </a:r>
            <a:endParaRPr b="0" i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Graphical representation of finding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r>
              <a:t/>
            </a:r>
            <a:endParaRPr b="0" i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r>
              <a:t/>
            </a:r>
            <a:endParaRPr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190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am using the zomato  dataset  for this project.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r>
              <a:t/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aim  is to identify the insight that maximum </a:t>
            </a: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transactions</a:t>
            </a: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 from which country 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r>
              <a:t/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will find the region and countries where online delivery has or not.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r>
              <a:t/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dataset has a shape of (9551,21) which means that it contains approximately 9551 rows and 21 Variables.</a:t>
            </a:r>
            <a:br>
              <a:rPr b="1"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List of variables that used for further analysis:</a:t>
            </a:r>
            <a:br>
              <a:rPr b="1"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2270759"/>
            <a:ext cx="39999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Aggregate Rating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Rating Color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Online Delivery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state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4"/>
          <p:cNvSpPr txBox="1"/>
          <p:nvPr>
            <p:ph idx="2" type="body"/>
          </p:nvPr>
        </p:nvSpPr>
        <p:spPr>
          <a:xfrm>
            <a:off x="2729280" y="2270758"/>
            <a:ext cx="3999900" cy="2298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sz="16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Uses In City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EDA(Exploratory Data Analysis)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24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(EDA) is an approach to analyzing the data sets to summarize their main characteristics, often using statistical graphics and other Data Visualization Methods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111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Graphical Representation of  Findings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6062133" y="1402987"/>
            <a:ext cx="298829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have drawn the Bar plot to draw  Aggregate Rating vs Rating count of customers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600"/>
              <a:buFont typeface="Montserrat"/>
              <a:buChar char="⮚"/>
            </a:pPr>
            <a:r>
              <a:t/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According to the graph, most number of Aggregate Rating happen is “0” in India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259"/>
            <a:ext cx="5757335" cy="298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177825"/>
            <a:ext cx="8520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Count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plot to show relation between Rating color vs count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875"/>
            <a:ext cx="7248925" cy="37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Success rate of zomato city wise</a:t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75" y="1170125"/>
            <a:ext cx="5718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Which city has most number of uses ?</a:t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00" y="1136250"/>
            <a:ext cx="4897275" cy="3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savir khan</dc:creator>
</cp:coreProperties>
</file>