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2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-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oy" userId="820e1cc1be3fb274" providerId="LiveId" clId="{B929C661-859F-4603-ADBF-CAFDAE3A92F5}"/>
    <pc:docChg chg="modSld">
      <pc:chgData name="Ravi Roy" userId="820e1cc1be3fb274" providerId="LiveId" clId="{B929C661-859F-4603-ADBF-CAFDAE3A92F5}" dt="2023-11-16T16:58:15.731" v="7" actId="255"/>
      <pc:docMkLst>
        <pc:docMk/>
      </pc:docMkLst>
      <pc:sldChg chg="modSp mod">
        <pc:chgData name="Ravi Roy" userId="820e1cc1be3fb274" providerId="LiveId" clId="{B929C661-859F-4603-ADBF-CAFDAE3A92F5}" dt="2023-11-10T08:52:38.910" v="6" actId="20577"/>
        <pc:sldMkLst>
          <pc:docMk/>
          <pc:sldMk cId="3105311315" sldId="259"/>
        </pc:sldMkLst>
        <pc:spChg chg="mod">
          <ac:chgData name="Ravi Roy" userId="820e1cc1be3fb274" providerId="LiveId" clId="{B929C661-859F-4603-ADBF-CAFDAE3A92F5}" dt="2023-11-10T08:52:38.910" v="6" actId="20577"/>
          <ac:spMkLst>
            <pc:docMk/>
            <pc:sldMk cId="3105311315" sldId="259"/>
            <ac:spMk id="4" creationId="{5586494B-222B-3E60-1854-64EDD77F2B6F}"/>
          </ac:spMkLst>
        </pc:spChg>
      </pc:sldChg>
      <pc:sldChg chg="modSp mod">
        <pc:chgData name="Ravi Roy" userId="820e1cc1be3fb274" providerId="LiveId" clId="{B929C661-859F-4603-ADBF-CAFDAE3A92F5}" dt="2023-11-16T16:58:15.731" v="7" actId="255"/>
        <pc:sldMkLst>
          <pc:docMk/>
          <pc:sldMk cId="3742592882" sldId="260"/>
        </pc:sldMkLst>
        <pc:spChg chg="mod">
          <ac:chgData name="Ravi Roy" userId="820e1cc1be3fb274" providerId="LiveId" clId="{B929C661-859F-4603-ADBF-CAFDAE3A92F5}" dt="2023-11-16T16:58:15.731" v="7" actId="255"/>
          <ac:spMkLst>
            <pc:docMk/>
            <pc:sldMk cId="3742592882" sldId="260"/>
            <ac:spMk id="3" creationId="{DBA220E5-75E1-8EBD-A770-68D64CC5C0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2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1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3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0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A575AD-A0B0-DE94-56E6-946C7F49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05" y="-28118"/>
            <a:ext cx="8548255" cy="3034145"/>
          </a:xfrm>
        </p:spPr>
        <p:txBody>
          <a:bodyPr/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BIHAR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5F0F3-7C06-4217-9F32-0FF71F16EC46}"/>
              </a:ext>
            </a:extLst>
          </p:cNvPr>
          <p:cNvSpPr txBox="1"/>
          <p:nvPr/>
        </p:nvSpPr>
        <p:spPr>
          <a:xfrm>
            <a:off x="3328705" y="2861118"/>
            <a:ext cx="80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 underrated state of independent India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3F5CD-E575-8264-05AF-361838BC6CFE}"/>
              </a:ext>
            </a:extLst>
          </p:cNvPr>
          <p:cNvSpPr/>
          <p:nvPr/>
        </p:nvSpPr>
        <p:spPr>
          <a:xfrm>
            <a:off x="3500141" y="-37471"/>
            <a:ext cx="30703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04A80-EF91-18DC-88A5-941E58247516}"/>
              </a:ext>
            </a:extLst>
          </p:cNvPr>
          <p:cNvSpPr txBox="1"/>
          <p:nvPr/>
        </p:nvSpPr>
        <p:spPr>
          <a:xfrm>
            <a:off x="724049" y="3950458"/>
            <a:ext cx="10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 day India has conveniently forgotten that Bihar has a historical significance in world history since ancient period.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6FF897-61E4-0B60-C974-BCAB00C8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937" y="-67875"/>
            <a:ext cx="2890063" cy="3569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E4DB91-B58A-6389-4A26-C915CA4D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0"/>
            <a:ext cx="3201706" cy="2134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59C639-1D05-16CE-45AB-E8F5A50E3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713" y="4509870"/>
            <a:ext cx="3165632" cy="2374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2B24D0-8910-8A3F-0DC9-4D83C8C7E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629" y="4617590"/>
            <a:ext cx="2974353" cy="2230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28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A8CFE-DFD5-F968-0E0D-64980C17105E}"/>
              </a:ext>
            </a:extLst>
          </p:cNvPr>
          <p:cNvSpPr txBox="1"/>
          <p:nvPr/>
        </p:nvSpPr>
        <p:spPr>
          <a:xfrm>
            <a:off x="0" y="0"/>
            <a:ext cx="4015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51BE6-BE07-EF95-1519-53C51F3DB034}"/>
              </a:ext>
            </a:extLst>
          </p:cNvPr>
          <p:cNvSpPr txBox="1"/>
          <p:nvPr/>
        </p:nvSpPr>
        <p:spPr>
          <a:xfrm>
            <a:off x="212035" y="1046920"/>
            <a:ext cx="10416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Bihar is a state with immense potential and opportunities.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It’s rich cultural heritage can be forgotten but cannot be hidden.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Bihar has equal and important contribution in the independence and development of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Bihar has potential to emerge as one of the best state of India , if it has given proper political guidance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71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2D716-7EED-E29E-6807-601BC8300F68}"/>
              </a:ext>
            </a:extLst>
          </p:cNvPr>
          <p:cNvSpPr txBox="1"/>
          <p:nvPr/>
        </p:nvSpPr>
        <p:spPr>
          <a:xfrm>
            <a:off x="2079234" y="2128643"/>
            <a:ext cx="543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YOU!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2A881-B9AC-1E24-D341-9306EFA8771F}"/>
              </a:ext>
            </a:extLst>
          </p:cNvPr>
          <p:cNvSpPr txBox="1"/>
          <p:nvPr/>
        </p:nvSpPr>
        <p:spPr>
          <a:xfrm>
            <a:off x="414430" y="180109"/>
            <a:ext cx="519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I FEEL PROUD ON MY BIHAR……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D651A-72F0-E9CD-D573-0E1BC9EB8D9D}"/>
              </a:ext>
            </a:extLst>
          </p:cNvPr>
          <p:cNvSpPr txBox="1"/>
          <p:nvPr/>
        </p:nvSpPr>
        <p:spPr>
          <a:xfrm>
            <a:off x="3213260" y="4815841"/>
            <a:ext cx="897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I AM HAPPYAND LUCKY BECAUSE I AM TAGGED AS BIHARI……</a:t>
            </a:r>
          </a:p>
        </p:txBody>
      </p:sp>
    </p:spTree>
    <p:extLst>
      <p:ext uri="{BB962C8B-B14F-4D97-AF65-F5344CB8AC3E}">
        <p14:creationId xmlns:p14="http://schemas.microsoft.com/office/powerpoint/2010/main" val="27923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1B338-EAAF-EE4C-1E2B-F145F3829D89}"/>
              </a:ext>
            </a:extLst>
          </p:cNvPr>
          <p:cNvSpPr txBox="1"/>
          <p:nvPr/>
        </p:nvSpPr>
        <p:spPr>
          <a:xfrm>
            <a:off x="152400" y="152400"/>
            <a:ext cx="30895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  <a:latin typeface="Algerian" panose="04020705040A02060702" pitchFamily="82" charset="0"/>
              </a:rPr>
              <a:t>CONTENT</a:t>
            </a:r>
          </a:p>
          <a:p>
            <a:endParaRPr lang="en-US" sz="4400" u="sng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4400" u="sng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4400" dirty="0">
              <a:latin typeface="Algerian" panose="04020705040A02060702" pitchFamily="82" charset="0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80314-9B39-0A1B-03E6-8EF111CA8F1C}"/>
              </a:ext>
            </a:extLst>
          </p:cNvPr>
          <p:cNvSpPr txBox="1"/>
          <p:nvPr/>
        </p:nvSpPr>
        <p:spPr>
          <a:xfrm>
            <a:off x="152400" y="1134262"/>
            <a:ext cx="3518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HISTORY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WHY IS BIHAR FAMOUS?</a:t>
            </a:r>
          </a:p>
          <a:p>
            <a:endParaRPr lang="en-US" dirty="0"/>
          </a:p>
          <a:p>
            <a:r>
              <a:rPr lang="en-US" dirty="0"/>
              <a:t>MAIN FESTIVALS AND CUISINE</a:t>
            </a:r>
          </a:p>
          <a:p>
            <a:endParaRPr lang="en-US" dirty="0"/>
          </a:p>
          <a:p>
            <a:r>
              <a:rPr lang="en-US" dirty="0"/>
              <a:t>TOURIST ATTRACTION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75C01-3149-885F-FBB0-C14ED8AA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83" y="39448"/>
            <a:ext cx="7970354" cy="4947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55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D88A2-1284-AE93-1813-931FA01D99B1}"/>
              </a:ext>
            </a:extLst>
          </p:cNvPr>
          <p:cNvSpPr txBox="1"/>
          <p:nvPr/>
        </p:nvSpPr>
        <p:spPr>
          <a:xfrm>
            <a:off x="436099" y="23536"/>
            <a:ext cx="1011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SOME FAMOUS AND IMPORTANT PERSONALITIES OF BIHAR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8822D-A744-55C1-5045-4B48118D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032"/>
            <a:ext cx="1697120" cy="261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7C275-0486-C88F-F56C-6670C13D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20" y="612903"/>
            <a:ext cx="2415126" cy="1573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487E10-09E6-FD1A-CA57-B8AAD449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78" y="671719"/>
            <a:ext cx="2444480" cy="3029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EFDDE8-5172-5ED9-1602-C167C0CA1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18242"/>
            <a:ext cx="2084724" cy="2770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855FAD-8A9A-BC6D-F8A5-7FF6C8049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8048" y="692032"/>
            <a:ext cx="2543952" cy="3332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87EDC0-24F8-3C77-EA16-A461E6E35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056" y="692032"/>
            <a:ext cx="2602992" cy="3253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05EE92-5BCB-0FEA-386D-33243437E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0094" y="3760313"/>
            <a:ext cx="2994028" cy="3029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1C24C1-1BB6-BD47-5C4D-BAF34F18B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803" y="4508072"/>
            <a:ext cx="2084724" cy="2282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C8028F-597F-F1FA-FF60-7D728E15A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4285" y="2318902"/>
            <a:ext cx="3309944" cy="186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AD7D7-FF88-7145-D8E5-A79673A745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6622" y="3823220"/>
            <a:ext cx="2199861" cy="1563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F03424-E8F9-0C7B-FA89-38B28A64C4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6441" y="4055204"/>
            <a:ext cx="2845559" cy="261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2610944-1C7C-48C5-EE8F-1D0650A832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6622" y="5086655"/>
            <a:ext cx="2324700" cy="1692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2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2803A7-8811-1FE6-C660-46F37DE1232E}"/>
              </a:ext>
            </a:extLst>
          </p:cNvPr>
          <p:cNvSpPr/>
          <p:nvPr/>
        </p:nvSpPr>
        <p:spPr>
          <a:xfrm>
            <a:off x="-568036" y="-152400"/>
            <a:ext cx="48629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INTRODUCT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ION</a:t>
            </a:r>
          </a:p>
          <a:p>
            <a:pPr algn="ctr"/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0CA1C-1FF8-4841-B5B9-A39A639C5315}"/>
              </a:ext>
            </a:extLst>
          </p:cNvPr>
          <p:cNvSpPr txBox="1"/>
          <p:nvPr/>
        </p:nvSpPr>
        <p:spPr>
          <a:xfrm>
            <a:off x="374073" y="969819"/>
            <a:ext cx="10016836" cy="457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400" dirty="0"/>
              <a:t>Bihar – the name is derived from a Sanskrit word  “Vihara”</a:t>
            </a:r>
          </a:p>
          <a:p>
            <a:r>
              <a:rPr lang="en-US" sz="2400" dirty="0"/>
              <a:t>     also known as land of Nirvana (Moksha).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Located in the fertile Gangetic plains in the eastern part of the country.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Capital – Patna , situated on the bank of holy river Ganga.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9</a:t>
            </a:r>
            <a:r>
              <a:rPr lang="en-US" sz="2400" baseline="30000" dirty="0"/>
              <a:t>th</a:t>
            </a:r>
            <a:r>
              <a:rPr lang="en-US" sz="2400" dirty="0"/>
              <a:t> largest state – area wise and 2</a:t>
            </a:r>
            <a:r>
              <a:rPr lang="en-US" sz="2400" baseline="30000" dirty="0"/>
              <a:t>nd</a:t>
            </a:r>
            <a:r>
              <a:rPr lang="en-US" sz="2400" dirty="0"/>
              <a:t> population wise.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Bounded by Nepal in north , Orissa in south , WB in west and UP in east.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Hindi , Bhojpuri , Maithili are major spoken language. </a:t>
            </a:r>
          </a:p>
        </p:txBody>
      </p:sp>
    </p:spTree>
    <p:extLst>
      <p:ext uri="{BB962C8B-B14F-4D97-AF65-F5344CB8AC3E}">
        <p14:creationId xmlns:p14="http://schemas.microsoft.com/office/powerpoint/2010/main" val="34638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A51C3-C971-E4D5-F91B-4797B95FF5A8}"/>
              </a:ext>
            </a:extLst>
          </p:cNvPr>
          <p:cNvSpPr txBox="1"/>
          <p:nvPr/>
        </p:nvSpPr>
        <p:spPr>
          <a:xfrm>
            <a:off x="221672" y="-9405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  <a:latin typeface="Algerian" panose="04020705040A02060702" pitchFamily="82" charset="0"/>
              </a:rPr>
              <a:t>HISTORY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6494B-222B-3E60-1854-64EDD77F2B6F}"/>
              </a:ext>
            </a:extLst>
          </p:cNvPr>
          <p:cNvSpPr txBox="1"/>
          <p:nvPr/>
        </p:nvSpPr>
        <p:spPr>
          <a:xfrm>
            <a:off x="110836" y="764116"/>
            <a:ext cx="1158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Ancient Bihar – Magadha (capital – Pataliputra ),was the</a:t>
            </a:r>
          </a:p>
          <a:p>
            <a:r>
              <a:rPr lang="en-US" sz="2400" dirty="0"/>
              <a:t>   center of power , learning, and culture in India for 1000 years.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Land of Mauryan empire (321 – 185 BC ; India’s first empire) – established by Chandragupta Maurya under political genius Chanakya.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Later Samrat Asoka expanded it and made it biggest empire and become biggest emperor in India 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Buddhism &amp; Jainism religion &amp; revolution  in Bihar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Prince Gautama attained enlightenment , become Buddha , at present Bodh Gaya , </a:t>
            </a:r>
          </a:p>
          <a:p>
            <a:pPr lvl="1"/>
            <a:r>
              <a:rPr lang="en-US" sz="2400" dirty="0"/>
              <a:t>     a town in central Bihar.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Lord Mahavira , the founder of Jainism was born and attained death in Vaishali , Bihar.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10</a:t>
            </a:r>
            <a:r>
              <a:rPr lang="en-US" sz="2400" baseline="30000" dirty="0"/>
              <a:t>th</a:t>
            </a:r>
            <a:r>
              <a:rPr lang="en-US" sz="2400" dirty="0"/>
              <a:t> and last Guru of Sikhs , Guru Gobind Singh was born and attained the sainthood of Sikhism at Patna Saheb in Bihar.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24BCD-5329-3E17-3E8E-8B40A376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186" y="0"/>
            <a:ext cx="1676814" cy="2654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531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8481C-6650-E49D-8AB9-F694877101A1}"/>
              </a:ext>
            </a:extLst>
          </p:cNvPr>
          <p:cNvSpPr txBox="1"/>
          <p:nvPr/>
        </p:nvSpPr>
        <p:spPr>
          <a:xfrm>
            <a:off x="-1" y="0"/>
            <a:ext cx="5929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Why was/is  Bihar famous?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220E5-75E1-8EBD-A770-68D64CC5C0DF}"/>
              </a:ext>
            </a:extLst>
          </p:cNvPr>
          <p:cNvSpPr txBox="1"/>
          <p:nvPr/>
        </p:nvSpPr>
        <p:spPr>
          <a:xfrm>
            <a:off x="221673" y="872836"/>
            <a:ext cx="829887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1.Home of oldest HINDU temple 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Mundeshwari</a:t>
            </a:r>
            <a:r>
              <a:rPr lang="en-US" sz="2400" dirty="0"/>
              <a:t> Devi temple.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2.</a:t>
            </a:r>
            <a:r>
              <a:rPr lang="en-US" sz="2400" dirty="0">
                <a:solidFill>
                  <a:srgbClr val="FF0000"/>
                </a:solidFill>
              </a:rPr>
              <a:t>Epicenter of knowledge from ancient time – 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Nalanda university which attracted and attracts students from all of the world is in Patna.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Nalanda university had biggest library of the world which was set on fire by Mughals which took 3 months to burn.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3. Excellent in Mathematics 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Great mathematician Aryabhata who discovered zero and calculated value of pi(3.14) was from Bihar.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At present Anand Kumar a mathematician who runs an IIT coaching called ‘super 30’ for free who can’t afford heavy fee.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 A movie ‘Super 30’ featuring Hrithik Roshan was made on Anand kumar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ED32F-4066-8573-C819-62A413F3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4" y="43089"/>
            <a:ext cx="2803439" cy="18689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DA999-680D-227E-8DE0-645FF390B7B3}"/>
              </a:ext>
            </a:extLst>
          </p:cNvPr>
          <p:cNvSpPr txBox="1"/>
          <p:nvPr/>
        </p:nvSpPr>
        <p:spPr>
          <a:xfrm>
            <a:off x="6222502" y="4308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Mundeshwari</a:t>
            </a:r>
            <a:r>
              <a:rPr lang="en-US" dirty="0"/>
              <a:t> temple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1A46A-BB26-47E6-C678-613AFEC9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894" y="796670"/>
            <a:ext cx="2495114" cy="1553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F09EB-86D4-9563-4B57-BDA08BD34310}"/>
              </a:ext>
            </a:extLst>
          </p:cNvPr>
          <p:cNvSpPr txBox="1"/>
          <p:nvPr/>
        </p:nvSpPr>
        <p:spPr>
          <a:xfrm>
            <a:off x="9489222" y="394031"/>
            <a:ext cx="19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Nalanda university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09513F-D79B-E852-EE3E-434FD364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81" y="3470796"/>
            <a:ext cx="2000878" cy="2462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9BEF23-AD2D-ECCA-8CBF-25E9EAA1E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159" y="4590510"/>
            <a:ext cx="2401298" cy="1591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25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CFB4E-0D6B-B612-E43F-F6BADBA0A7DC}"/>
              </a:ext>
            </a:extLst>
          </p:cNvPr>
          <p:cNvSpPr txBox="1"/>
          <p:nvPr/>
        </p:nvSpPr>
        <p:spPr>
          <a:xfrm>
            <a:off x="145771" y="-92765"/>
            <a:ext cx="93030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4. IAS/IPS producing factory 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  Biharis are on the top in qualifying toughest exam of India (UPSC)</a:t>
            </a:r>
          </a:p>
          <a:p>
            <a:r>
              <a:rPr lang="en-US" sz="2400" dirty="0"/>
              <a:t>        to gain prestigious services of India.     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5. Unique Bihari accent 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How are you?----</a:t>
            </a:r>
            <a:r>
              <a:rPr lang="en-US" sz="2400" dirty="0" err="1"/>
              <a:t>kaise</a:t>
            </a:r>
            <a:r>
              <a:rPr lang="en-US" sz="2400" dirty="0"/>
              <a:t> ho?----</a:t>
            </a:r>
            <a:r>
              <a:rPr lang="en-US" sz="2400" dirty="0" err="1"/>
              <a:t>kaisan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What is your name?---</a:t>
            </a:r>
            <a:r>
              <a:rPr lang="en-US" sz="2400" dirty="0" err="1"/>
              <a:t>kya</a:t>
            </a:r>
            <a:r>
              <a:rPr lang="en-US" sz="2400" dirty="0"/>
              <a:t> name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tumhara</a:t>
            </a:r>
            <a:r>
              <a:rPr lang="en-US" sz="2400" dirty="0"/>
              <a:t>?---ka </a:t>
            </a:r>
            <a:r>
              <a:rPr lang="en-US" sz="2400" dirty="0" err="1"/>
              <a:t>nam</a:t>
            </a:r>
            <a:r>
              <a:rPr lang="en-US" sz="2400" dirty="0"/>
              <a:t> ha Tahar?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My name is Ravi-----</a:t>
            </a:r>
            <a:r>
              <a:rPr lang="en-US" sz="2400" dirty="0" err="1"/>
              <a:t>mera</a:t>
            </a:r>
            <a:r>
              <a:rPr lang="en-US" sz="2400" dirty="0"/>
              <a:t> name Ravi </a:t>
            </a:r>
            <a:r>
              <a:rPr lang="en-US" sz="2400" dirty="0" err="1"/>
              <a:t>hai</a:t>
            </a:r>
            <a:r>
              <a:rPr lang="en-US" sz="2400" dirty="0"/>
              <a:t>----</a:t>
            </a:r>
            <a:r>
              <a:rPr lang="en-US" sz="2400" dirty="0" err="1"/>
              <a:t>humar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Ravi ha.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Nice to meet you-----tum se </a:t>
            </a:r>
            <a:r>
              <a:rPr lang="en-US" sz="2400" dirty="0" err="1"/>
              <a:t>milke</a:t>
            </a:r>
            <a:r>
              <a:rPr lang="en-US" sz="2400" dirty="0"/>
              <a:t> </a:t>
            </a:r>
            <a:r>
              <a:rPr lang="en-US" sz="2400" dirty="0" err="1"/>
              <a:t>acha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----</a:t>
            </a:r>
            <a:r>
              <a:rPr lang="en-US" sz="2400" dirty="0" err="1"/>
              <a:t>Tohase</a:t>
            </a:r>
            <a:r>
              <a:rPr lang="en-US" sz="2400" dirty="0"/>
              <a:t> </a:t>
            </a:r>
            <a:r>
              <a:rPr lang="en-US" sz="2400" dirty="0" err="1"/>
              <a:t>milke</a:t>
            </a:r>
            <a:r>
              <a:rPr lang="en-US" sz="2400" dirty="0"/>
              <a:t> </a:t>
            </a:r>
            <a:r>
              <a:rPr lang="en-US" sz="2400" dirty="0" err="1"/>
              <a:t>thik</a:t>
            </a:r>
            <a:r>
              <a:rPr lang="en-US" sz="2400" dirty="0"/>
              <a:t> </a:t>
            </a:r>
            <a:r>
              <a:rPr lang="en-US" sz="2400" dirty="0" err="1"/>
              <a:t>lagal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Which gains tremendous popularity after PK Movie.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6. Politics 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Indian politics is unimaginable without Bihar it gave our 1</a:t>
            </a:r>
            <a:r>
              <a:rPr lang="en-US" sz="2400" baseline="30000" dirty="0"/>
              <a:t>st</a:t>
            </a:r>
            <a:r>
              <a:rPr lang="en-US" sz="2400" dirty="0"/>
              <a:t> president Dr . RAJENDRA PRASAD and first ever female Lok Sabha speaker Meira Kumar and other famous leaders like Lalu Prasad Yadav.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7. Largest cattle fair 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SonePur</a:t>
            </a:r>
            <a:r>
              <a:rPr lang="en-US" sz="2400" dirty="0"/>
              <a:t> cattle fair – held on the bank of Gandaki River in the town </a:t>
            </a:r>
            <a:r>
              <a:rPr lang="en-US" sz="2400" dirty="0" err="1"/>
              <a:t>SonePur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BEAFA-7865-EC32-A5F0-9696FBAB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382" y="1650227"/>
            <a:ext cx="2541847" cy="2484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641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B02D3-55FC-BB1B-237D-77B75854F4D3}"/>
              </a:ext>
            </a:extLst>
          </p:cNvPr>
          <p:cNvSpPr txBox="1"/>
          <p:nvPr/>
        </p:nvSpPr>
        <p:spPr>
          <a:xfrm>
            <a:off x="159026" y="0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Algerian" panose="04020705040A02060702" pitchFamily="82" charset="0"/>
              </a:rPr>
              <a:t> main Festivals and Cuisine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8B52E-5811-11A4-8C0C-8E51BF5AF5BC}"/>
              </a:ext>
            </a:extLst>
          </p:cNvPr>
          <p:cNvSpPr txBox="1"/>
          <p:nvPr/>
        </p:nvSpPr>
        <p:spPr>
          <a:xfrm>
            <a:off x="-1" y="757053"/>
            <a:ext cx="56984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  <a:latin typeface="Algerian" panose="04020705040A02060702" pitchFamily="82" charset="0"/>
              </a:rPr>
              <a:t>Festivals-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Chhath puja-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 series of four day festival dedicated to God sun.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Durga puja –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Saraswati puja -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2F564-AC1F-2353-E34B-788502EAC1FB}"/>
              </a:ext>
            </a:extLst>
          </p:cNvPr>
          <p:cNvSpPr txBox="1"/>
          <p:nvPr/>
        </p:nvSpPr>
        <p:spPr>
          <a:xfrm>
            <a:off x="-1" y="3864398"/>
            <a:ext cx="422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B050"/>
                </a:solidFill>
                <a:latin typeface="Algerian" panose="04020705040A02060702" pitchFamily="82" charset="0"/>
              </a:rPr>
              <a:t>CUISINE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AA430-9150-9A62-CE4B-17C67C75E8FC}"/>
              </a:ext>
            </a:extLst>
          </p:cNvPr>
          <p:cNvSpPr txBox="1"/>
          <p:nvPr/>
        </p:nvSpPr>
        <p:spPr>
          <a:xfrm>
            <a:off x="-1" y="4510729"/>
            <a:ext cx="7174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Bihar is known for its flavory and spicy cuisine .</a:t>
            </a:r>
          </a:p>
          <a:p>
            <a:r>
              <a:rPr lang="en-US" sz="2400" dirty="0"/>
              <a:t>Some of the popular dishes includes </a:t>
            </a:r>
            <a:r>
              <a:rPr lang="en-US" sz="2400" dirty="0" err="1"/>
              <a:t>litti</a:t>
            </a:r>
            <a:r>
              <a:rPr lang="en-US" sz="2400" dirty="0"/>
              <a:t> </a:t>
            </a:r>
            <a:r>
              <a:rPr lang="en-US" sz="2400" dirty="0" err="1"/>
              <a:t>chokha</a:t>
            </a:r>
            <a:r>
              <a:rPr lang="en-US" sz="2400" dirty="0"/>
              <a:t> , </a:t>
            </a:r>
            <a:r>
              <a:rPr lang="en-US" sz="2400" dirty="0" err="1"/>
              <a:t>sattu</a:t>
            </a:r>
            <a:r>
              <a:rPr lang="en-US" sz="2400" dirty="0"/>
              <a:t> </a:t>
            </a:r>
          </a:p>
          <a:p>
            <a:r>
              <a:rPr lang="en-US" sz="2400" dirty="0"/>
              <a:t>and mouth watering sweets like </a:t>
            </a:r>
            <a:r>
              <a:rPr lang="en-US" sz="2400" dirty="0" err="1"/>
              <a:t>padadi</a:t>
            </a:r>
            <a:r>
              <a:rPr lang="en-US" sz="2400" dirty="0"/>
              <a:t> , </a:t>
            </a:r>
            <a:r>
              <a:rPr lang="en-US" sz="2400" dirty="0" err="1"/>
              <a:t>khaja</a:t>
            </a:r>
            <a:r>
              <a:rPr lang="en-US" sz="2400" dirty="0"/>
              <a:t> and </a:t>
            </a:r>
            <a:r>
              <a:rPr lang="en-US" sz="2400" dirty="0" err="1"/>
              <a:t>peda</a:t>
            </a:r>
            <a:r>
              <a:rPr lang="en-US" sz="2400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2998D-DAC9-AF15-EED9-9E829F3A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14" y="51631"/>
            <a:ext cx="2512323" cy="141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1F73B-8EE7-814A-718D-9C1A63E8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96" y="1378141"/>
            <a:ext cx="3652010" cy="2756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0D243-EBC8-C6CB-D340-4E88596D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96" y="4358039"/>
            <a:ext cx="3316433" cy="2326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365F9C-8A1E-EEDE-6489-5E96DFA4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512" y="2099539"/>
            <a:ext cx="2837208" cy="225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888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3069B-8823-ED5E-55DE-D3DF63DE84B4}"/>
              </a:ext>
            </a:extLst>
          </p:cNvPr>
          <p:cNvSpPr txBox="1"/>
          <p:nvPr/>
        </p:nvSpPr>
        <p:spPr>
          <a:xfrm>
            <a:off x="0" y="0"/>
            <a:ext cx="557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  <a:latin typeface="Algerian" panose="04020705040A02060702" pitchFamily="82" charset="0"/>
              </a:rPr>
              <a:t>TOURIST DESTINATION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52D7-3CE6-3035-3C97-F082686D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28" y="3727238"/>
            <a:ext cx="4456707" cy="29687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2ED98-55D3-0A7B-6FA4-BCFEFF8982FB}"/>
              </a:ext>
            </a:extLst>
          </p:cNvPr>
          <p:cNvSpPr txBox="1"/>
          <p:nvPr/>
        </p:nvSpPr>
        <p:spPr>
          <a:xfrm>
            <a:off x="7683423" y="3859759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Tomb  Sher Shah Suri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8A1EE-AEF1-30E5-E145-CAC9EA97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31" y="162020"/>
            <a:ext cx="3662087" cy="2734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B66A-2761-1C3C-2E49-CA94C7D1F238}"/>
              </a:ext>
            </a:extLst>
          </p:cNvPr>
          <p:cNvSpPr txBox="1"/>
          <p:nvPr/>
        </p:nvSpPr>
        <p:spPr>
          <a:xfrm>
            <a:off x="8283298" y="2942673"/>
            <a:ext cx="31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Great Buddha Statue , Gaya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8A950-1AC0-B2D6-3FCD-8A825053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07885"/>
            <a:ext cx="3705589" cy="2234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3D258-F9FE-BDDF-FBE5-CBB358D19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358" y="707885"/>
            <a:ext cx="3726373" cy="3726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435B0E-F819-B800-0E0A-D083853AE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2" y="2942673"/>
            <a:ext cx="3672340" cy="1695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271E0-77B3-F55C-74FB-5DD56FBE69F7}"/>
              </a:ext>
            </a:extLst>
          </p:cNvPr>
          <p:cNvSpPr txBox="1"/>
          <p:nvPr/>
        </p:nvSpPr>
        <p:spPr>
          <a:xfrm>
            <a:off x="92766" y="5287617"/>
            <a:ext cx="6785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Glass Bridge (sky walk) – </a:t>
            </a:r>
            <a:r>
              <a:rPr lang="en-US" sz="2800" dirty="0" err="1">
                <a:latin typeface="Bahnschrift Condensed" panose="020B0502040204020203" pitchFamily="34" charset="0"/>
              </a:rPr>
              <a:t>Rajgir</a:t>
            </a:r>
            <a:r>
              <a:rPr lang="en-US" sz="2800" dirty="0">
                <a:latin typeface="Bahnschrift Condensed" panose="020B0502040204020203" pitchFamily="34" charset="0"/>
              </a:rPr>
              <a:t> ,only sky walk after </a:t>
            </a:r>
            <a:r>
              <a:rPr lang="en-US" sz="2800" dirty="0" err="1">
                <a:latin typeface="Bahnschrift Condensed" panose="020B0502040204020203" pitchFamily="34" charset="0"/>
              </a:rPr>
              <a:t>china’s</a:t>
            </a:r>
            <a:r>
              <a:rPr lang="en-US" sz="2800" dirty="0">
                <a:latin typeface="Bahnschrift Condensed" panose="020B0502040204020203" pitchFamily="34" charset="0"/>
              </a:rPr>
              <a:t> glass bridge.</a:t>
            </a:r>
          </a:p>
        </p:txBody>
      </p:sp>
    </p:spTree>
    <p:extLst>
      <p:ext uri="{BB962C8B-B14F-4D97-AF65-F5344CB8AC3E}">
        <p14:creationId xmlns:p14="http://schemas.microsoft.com/office/powerpoint/2010/main" val="28278914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3009</TotalTime>
  <Words>745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Algerian</vt:lpstr>
      <vt:lpstr>Arial</vt:lpstr>
      <vt:lpstr>Arial Black</vt:lpstr>
      <vt:lpstr>Bahnschrift</vt:lpstr>
      <vt:lpstr>Bahnschrift Condensed</vt:lpstr>
      <vt:lpstr>Gill Sans MT</vt:lpstr>
      <vt:lpstr>Wingdings</vt:lpstr>
      <vt:lpstr>Gallery</vt:lpstr>
      <vt:lpstr>BIHAR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BIHAR</dc:title>
  <dc:creator>Sunil Kumar Paswan</dc:creator>
  <cp:lastModifiedBy>Ravi Roy</cp:lastModifiedBy>
  <cp:revision>5</cp:revision>
  <dcterms:created xsi:type="dcterms:W3CDTF">2023-10-18T13:29:05Z</dcterms:created>
  <dcterms:modified xsi:type="dcterms:W3CDTF">2023-11-19T18:58:29Z</dcterms:modified>
</cp:coreProperties>
</file>