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E9-3258-1F47-9475-118F70EA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F4FE9-0E1B-7849-ACCC-93F681F2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B87F-AC03-8443-9C1D-45CC7BE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C9F1-5FDE-BA44-86CF-70300D36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6044-E333-0B4B-82D3-008537F2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7F35-8E29-B149-B6B8-14CFDE7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0B245-D75B-A946-925D-9DD2B899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804E-2749-8440-8576-4D4F69D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CE4A-2A4D-1A4B-8F40-FB226C02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9759-210B-9840-B698-8A8EF94A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DE8BA-09B1-754F-A2BB-C3A384150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20C5-83D4-7344-83CD-2934B2B1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DBF6-5FBC-B649-910F-9926E342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98E0-8AA7-D747-A7D3-0EB7975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E5EF-EA1E-A24F-9ED5-CDA32E6A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67BD-6962-F544-86B3-394B7DE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AC87-4C5F-0B46-9484-E618EFAD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292D-D2A0-8441-B181-C7B4286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B7935-5D62-D844-9930-A167CA51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2FB5-A037-5741-86A0-B9F2A648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8B1-F9A6-0B4F-BD70-D3C73CD8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9EA5-4FCA-7145-8531-7E25B33F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B197-99BB-4F4C-BEED-E32F6F2B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F7AF-FF70-F546-A14C-1D888D7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32CF-2542-4F46-84CF-EAF2026A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240F-D03E-D347-B906-F52474C5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BB87-8B32-2D41-9C9B-7FF8E2DC4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1000B-A987-D544-92DD-F44FDDF5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3E44-135A-E54C-824A-169CA611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A43E-0A2E-F848-A2BB-9205064D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769A-066E-E549-A048-C446FAB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C3A9-C372-184C-8DDE-47332354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CEF4-385D-2446-BC38-AA8FC704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F335-F0CC-0942-B541-B02FC865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6DAD8-7EC6-5F44-A0B6-86EE4AF1D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2F85E-8196-BC4B-8634-38BBEFD5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5AC67-2CB6-EA48-B2A8-4484031F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0D826-181B-B941-A851-10BF2E87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70892-AF2D-1A4A-8281-2418939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319D-8888-FD40-806C-1BC2A1A1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F139F-7B0C-F540-AF29-B371810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1452-9EB1-2449-ACE1-41AC01D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C3DC3-9465-7B4A-817E-0BF6497D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C9673-BCB0-4947-ACE7-1608130B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DFE80-DFA2-5441-949C-C523829A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16AF8-4C0E-CE48-819C-F74C8C96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90D4-CDA3-7C4E-B760-1B8F1601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8B99-9923-5C4F-9450-A5A7C31B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395-F4C7-A249-BD46-2D71428C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9CF1-29F9-124A-8CBD-CB5A86CF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C6BE-202D-604A-9DD6-A58950BA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8077-EF64-B84F-9561-E49E617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45E9-D735-BE40-824C-DE136F2F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AA3D7-0B09-8E4A-9D5B-612F0B45C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2CF3-69EA-A64D-8974-C3BE48DB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DCC6-6CE4-7447-BD91-11C57C0D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45EDB-B925-D245-B744-CC943F0E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87400-5FB1-A144-984B-E47D9A23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FD42F-B061-E94F-966C-69B23E2B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E2A4-2B9A-2341-9E5A-64F9C178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C4A3-04A3-094E-9E09-FFE729F9E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CA34-B4D9-5A44-946D-4BEAE4C1AAC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1165-B146-4B40-A1FE-DD050B51B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CB85-4D96-B343-9E67-0BC683995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9B11-C6BC-5D48-B390-6268BF95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215E-0179-B149-A111-8706A656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43BD5-ED24-5049-958C-047175B5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42" y="3429000"/>
            <a:ext cx="3032874" cy="303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DC88E-8E76-FD46-8231-AE3AF4FE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75" y="3429000"/>
            <a:ext cx="3032874" cy="30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1E10-53E7-AC41-A146-93BB7CC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6519" cy="672565"/>
          </a:xfrm>
        </p:spPr>
        <p:txBody>
          <a:bodyPr>
            <a:normAutofit/>
          </a:bodyPr>
          <a:lstStyle/>
          <a:p>
            <a:r>
              <a:rPr lang="en-US" sz="2400" dirty="0"/>
              <a:t>VCS –Version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D274-11FE-BB4D-B2F3-BD9AA760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45" y="1153060"/>
            <a:ext cx="10316110" cy="804559"/>
          </a:xfrm>
        </p:spPr>
        <p:txBody>
          <a:bodyPr>
            <a:normAutofit/>
          </a:bodyPr>
          <a:lstStyle/>
          <a:p>
            <a:r>
              <a:rPr lang="en-US" sz="2000" dirty="0"/>
              <a:t>A category of software tools that helps in recording changes made to files by keeping a track of modifications done to the code.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5C1866-2A39-FE43-8138-57D37A1CF9D7}"/>
              </a:ext>
            </a:extLst>
          </p:cNvPr>
          <p:cNvSpPr txBox="1">
            <a:spLocks/>
          </p:cNvSpPr>
          <p:nvPr/>
        </p:nvSpPr>
        <p:spPr>
          <a:xfrm>
            <a:off x="838199" y="1957619"/>
            <a:ext cx="10206519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Need for VCS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937945" y="2624442"/>
            <a:ext cx="10415856" cy="29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100 files developed for a project</a:t>
            </a:r>
          </a:p>
          <a:p>
            <a:r>
              <a:rPr lang="en-US" sz="2000" dirty="0"/>
              <a:t>Client suggested some changes</a:t>
            </a:r>
          </a:p>
          <a:p>
            <a:r>
              <a:rPr lang="en-US" sz="2000" dirty="0"/>
              <a:t>Changed some files source code to meet client requirement</a:t>
            </a:r>
          </a:p>
          <a:p>
            <a:r>
              <a:rPr lang="en-US" sz="2000" dirty="0"/>
              <a:t>Gave the demo and client suggested some more changes</a:t>
            </a:r>
          </a:p>
          <a:p>
            <a:r>
              <a:rPr lang="en-US" sz="2000" dirty="0"/>
              <a:t>Changed some files source code to meet client requirement</a:t>
            </a:r>
          </a:p>
          <a:p>
            <a:r>
              <a:rPr lang="en-US" sz="2000" dirty="0"/>
              <a:t>Gave demo third time</a:t>
            </a:r>
          </a:p>
          <a:p>
            <a:r>
              <a:rPr lang="en-US" sz="2000" dirty="0"/>
              <a:t>Client asked for 1</a:t>
            </a:r>
            <a:r>
              <a:rPr lang="en-US" sz="2000" baseline="30000" dirty="0"/>
              <a:t>st</a:t>
            </a:r>
            <a:r>
              <a:rPr lang="en-US" sz="2000" dirty="0"/>
              <a:t> version only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9DA6A-1BF2-B644-B514-78DF08DDB8E1}"/>
              </a:ext>
            </a:extLst>
          </p:cNvPr>
          <p:cNvSpPr txBox="1"/>
          <p:nvPr/>
        </p:nvSpPr>
        <p:spPr>
          <a:xfrm>
            <a:off x="937945" y="5784351"/>
            <a:ext cx="751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need to maintain every new version of our code! We can do this using VCS.</a:t>
            </a:r>
          </a:p>
        </p:txBody>
      </p:sp>
    </p:spTree>
    <p:extLst>
      <p:ext uri="{BB962C8B-B14F-4D97-AF65-F5344CB8AC3E}">
        <p14:creationId xmlns:p14="http://schemas.microsoft.com/office/powerpoint/2010/main" val="39725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5C1866-2A39-FE43-8138-57D37A1CF9D7}"/>
              </a:ext>
            </a:extLst>
          </p:cNvPr>
          <p:cNvSpPr txBox="1">
            <a:spLocks/>
          </p:cNvSpPr>
          <p:nvPr/>
        </p:nvSpPr>
        <p:spPr>
          <a:xfrm>
            <a:off x="889570" y="375399"/>
            <a:ext cx="10206519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Benefits of VCS: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989315" y="1042221"/>
            <a:ext cx="10589659" cy="544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can maintain different versions and we can choose any version based on client requirement.</a:t>
            </a:r>
          </a:p>
          <a:p>
            <a:r>
              <a:rPr lang="en-US" sz="2000" dirty="0"/>
              <a:t>With every version/commit we can maintain metadata like</a:t>
            </a:r>
          </a:p>
          <a:p>
            <a:pPr marL="0" indent="0">
              <a:buNone/>
            </a:pPr>
            <a:r>
              <a:rPr lang="en-US" sz="2000" dirty="0"/>
              <a:t>	1. commit message</a:t>
            </a:r>
          </a:p>
          <a:p>
            <a:pPr marL="0" indent="0">
              <a:buNone/>
            </a:pPr>
            <a:r>
              <a:rPr lang="en-US" sz="2000" dirty="0"/>
              <a:t>	2. who did changes</a:t>
            </a:r>
          </a:p>
          <a:p>
            <a:pPr marL="0" indent="0">
              <a:buNone/>
            </a:pPr>
            <a:r>
              <a:rPr lang="en-US" sz="2000" dirty="0"/>
              <a:t>	3. when he did the change</a:t>
            </a:r>
          </a:p>
          <a:p>
            <a:pPr marL="0" indent="0">
              <a:buNone/>
            </a:pPr>
            <a:r>
              <a:rPr lang="en-US" sz="2000" dirty="0"/>
              <a:t>	4. what changes he did</a:t>
            </a:r>
          </a:p>
          <a:p>
            <a:r>
              <a:rPr lang="en-US" sz="2000" dirty="0"/>
              <a:t>Developers can share the code to the other developers in very easy way.</a:t>
            </a:r>
          </a:p>
          <a:p>
            <a:r>
              <a:rPr lang="en-US" sz="2000" dirty="0"/>
              <a:t>Multiple developers can work in collaborative way</a:t>
            </a:r>
          </a:p>
          <a:p>
            <a:r>
              <a:rPr lang="en-US" sz="2000" dirty="0"/>
              <a:t>Parallel development is easy</a:t>
            </a:r>
          </a:p>
          <a:p>
            <a:r>
              <a:rPr lang="en-US" sz="2000" dirty="0"/>
              <a:t>We can provide access control like</a:t>
            </a:r>
          </a:p>
          <a:p>
            <a:pPr marL="0" indent="0">
              <a:buNone/>
            </a:pPr>
            <a:r>
              <a:rPr lang="en-US" sz="2000" dirty="0"/>
              <a:t>	1. who can read code</a:t>
            </a:r>
          </a:p>
          <a:p>
            <a:pPr marL="0" indent="0">
              <a:buNone/>
            </a:pPr>
            <a:r>
              <a:rPr lang="en-US" sz="2000" dirty="0"/>
              <a:t>	2. who can modify code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5C1866-2A39-FE43-8138-57D37A1CF9D7}"/>
              </a:ext>
            </a:extLst>
          </p:cNvPr>
          <p:cNvSpPr txBox="1">
            <a:spLocks/>
          </p:cNvSpPr>
          <p:nvPr/>
        </p:nvSpPr>
        <p:spPr>
          <a:xfrm>
            <a:off x="889570" y="375399"/>
            <a:ext cx="10206519" cy="67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Types of VCS: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1095911" y="1042222"/>
            <a:ext cx="10483063" cy="125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/>
              <a:t>Centralized Version Control System: </a:t>
            </a:r>
          </a:p>
          <a:p>
            <a:pPr marL="0" indent="0">
              <a:buNone/>
            </a:pPr>
            <a:r>
              <a:rPr lang="en-US" sz="2000" dirty="0"/>
              <a:t>- It has one central repository for all developers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E185F-302F-6C4A-9D7F-7CEDFA1E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431300"/>
            <a:ext cx="889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1095911" y="1042222"/>
            <a:ext cx="10483063" cy="88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Distributed Version Control System: </a:t>
            </a:r>
          </a:p>
          <a:p>
            <a:pPr marL="0" indent="0">
              <a:buNone/>
            </a:pPr>
            <a:r>
              <a:rPr lang="en-US" sz="2000" dirty="0"/>
              <a:t>- If 4 developers are there then 4 repositories will be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8864-3A35-194C-B38D-25E2D922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6" y="2009503"/>
            <a:ext cx="8654835" cy="47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1058239" y="415499"/>
            <a:ext cx="10510462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is GIT?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77D9-4C2A-CB48-B74B-F268F5D21BD8}"/>
              </a:ext>
            </a:extLst>
          </p:cNvPr>
          <p:cNvSpPr txBox="1"/>
          <p:nvPr/>
        </p:nvSpPr>
        <p:spPr>
          <a:xfrm>
            <a:off x="1058239" y="986318"/>
            <a:ext cx="1051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is distributed version control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of the companies like Microsoft, Facebook, Yahoo, </a:t>
            </a:r>
            <a:r>
              <a:rPr lang="en-US" sz="2000" dirty="0" err="1"/>
              <a:t>Linkedin</a:t>
            </a:r>
            <a:r>
              <a:rPr lang="en-US" sz="2000" dirty="0"/>
              <a:t>, Intel using Git as version control system.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6F59A-D887-8C4D-A1E2-41A06DF1D11C}"/>
              </a:ext>
            </a:extLst>
          </p:cNvPr>
          <p:cNvSpPr txBox="1">
            <a:spLocks/>
          </p:cNvSpPr>
          <p:nvPr/>
        </p:nvSpPr>
        <p:spPr>
          <a:xfrm>
            <a:off x="1058239" y="2084173"/>
            <a:ext cx="10510462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GIT Architecture: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A845B-1C76-B34E-96AC-7272E45F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2654992"/>
            <a:ext cx="8256998" cy="36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1058239" y="415499"/>
            <a:ext cx="10510462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is Branching?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77D9-4C2A-CB48-B74B-F268F5D21BD8}"/>
              </a:ext>
            </a:extLst>
          </p:cNvPr>
          <p:cNvSpPr txBox="1"/>
          <p:nvPr/>
        </p:nvSpPr>
        <p:spPr>
          <a:xfrm>
            <a:off x="1058239" y="986317"/>
            <a:ext cx="10613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branching allows developers to diverge from the production version of code to fix a bug or add a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Branch naming strategies: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username/description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username/work-item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bugfix/description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feature/feature-name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hotfix/description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9F96FC-34F5-7F4F-B07E-D5DD315FDE86}"/>
              </a:ext>
            </a:extLst>
          </p:cNvPr>
          <p:cNvSpPr txBox="1">
            <a:spLocks/>
          </p:cNvSpPr>
          <p:nvPr/>
        </p:nvSpPr>
        <p:spPr>
          <a:xfrm>
            <a:off x="1109610" y="3623053"/>
            <a:ext cx="10510462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Advantages of Branching: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5CE0D-3047-9C48-9506-DC8218E93A1A}"/>
              </a:ext>
            </a:extLst>
          </p:cNvPr>
          <p:cNvSpPr txBox="1"/>
          <p:nvPr/>
        </p:nvSpPr>
        <p:spPr>
          <a:xfrm>
            <a:off x="1109610" y="4111680"/>
            <a:ext cx="10613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We can enable parallel development.</a:t>
            </a:r>
          </a:p>
          <a:p>
            <a:pPr marL="457200" indent="-457200">
              <a:buAutoNum type="arabicPeriod"/>
            </a:pPr>
            <a:r>
              <a:rPr lang="en-US" sz="2000" dirty="0"/>
              <a:t>We can work on multiple flows in isolated way.</a:t>
            </a:r>
          </a:p>
          <a:p>
            <a:pPr marL="457200" indent="-457200">
              <a:buAutoNum type="arabicPeriod"/>
            </a:pPr>
            <a:r>
              <a:rPr lang="en-US" sz="2000" dirty="0"/>
              <a:t>We can organize source code in clean way.</a:t>
            </a:r>
          </a:p>
          <a:p>
            <a:pPr marL="457200" indent="-457200">
              <a:buAutoNum type="arabicPeriod"/>
            </a:pPr>
            <a:r>
              <a:rPr lang="en-US" sz="2000" dirty="0"/>
              <a:t>Implementing new features will become easy.</a:t>
            </a:r>
          </a:p>
          <a:p>
            <a:pPr marL="457200" indent="-457200">
              <a:buAutoNum type="arabicPeriod"/>
            </a:pPr>
            <a:r>
              <a:rPr lang="en-US" sz="2000" dirty="0"/>
              <a:t>Bug fixing will become easy.</a:t>
            </a:r>
          </a:p>
          <a:p>
            <a:pPr marL="457200" indent="-457200">
              <a:buAutoNum type="arabicPeriod"/>
            </a:pPr>
            <a:r>
              <a:rPr lang="en-US" sz="2000" dirty="0"/>
              <a:t>Testing new ideas or new technologies will become easy.</a:t>
            </a:r>
          </a:p>
        </p:txBody>
      </p:sp>
    </p:spTree>
    <p:extLst>
      <p:ext uri="{BB962C8B-B14F-4D97-AF65-F5344CB8AC3E}">
        <p14:creationId xmlns:p14="http://schemas.microsoft.com/office/powerpoint/2010/main" val="174477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8A68-BC33-3A4B-B7A1-CC7176C52E05}"/>
              </a:ext>
            </a:extLst>
          </p:cNvPr>
          <p:cNvSpPr txBox="1">
            <a:spLocks/>
          </p:cNvSpPr>
          <p:nvPr/>
        </p:nvSpPr>
        <p:spPr>
          <a:xfrm>
            <a:off x="1058239" y="415499"/>
            <a:ext cx="10510462" cy="4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is GitHub?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77D9-4C2A-CB48-B74B-F268F5D21BD8}"/>
              </a:ext>
            </a:extLst>
          </p:cNvPr>
          <p:cNvSpPr txBox="1"/>
          <p:nvPr/>
        </p:nvSpPr>
        <p:spPr>
          <a:xfrm>
            <a:off x="1058239" y="986317"/>
            <a:ext cx="10613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 is a website and cloud-based service that provides code hosting platform for version control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GitHub’s interface is user-friendly enough, so anyone can take advantage of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Without GitHub, using Git generally requires a bit more technical savvy and use of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0635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425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&amp; GitHub</vt:lpstr>
      <vt:lpstr>VCS –Version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Microsoft Office User</dc:creator>
  <cp:lastModifiedBy>Microsoft Office User</cp:lastModifiedBy>
  <cp:revision>7</cp:revision>
  <dcterms:created xsi:type="dcterms:W3CDTF">2022-04-14T05:28:44Z</dcterms:created>
  <dcterms:modified xsi:type="dcterms:W3CDTF">2022-04-14T06:36:30Z</dcterms:modified>
</cp:coreProperties>
</file>