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9886" y="327299"/>
            <a:ext cx="3439886" cy="685800"/>
          </a:xfrm>
        </p:spPr>
        <p:txBody>
          <a:bodyPr>
            <a:normAutofit/>
          </a:bodyPr>
          <a:lstStyle/>
          <a:p>
            <a:r>
              <a:rPr lang="en-I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24296"/>
            <a:ext cx="11795760" cy="2286001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Hospital cost for healthcare industry restricted to the city of Wisconsin:-</a:t>
            </a:r>
            <a:br>
              <a:rPr lang="en-IN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The patients are in the age group of 0 to 17 years. survey of hospital cost was conducted by us agency for healthcare.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Submitted by: Ravi Chaubey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trainer name: </a:t>
            </a:r>
            <a:r>
              <a:rPr lang="en-IN" sz="2000" dirty="0" err="1" smtClean="0"/>
              <a:t>Deepti</a:t>
            </a:r>
            <a:r>
              <a:rPr lang="en-IN" sz="2000" dirty="0" smtClean="0"/>
              <a:t> </a:t>
            </a:r>
            <a:r>
              <a:rPr lang="en-IN" sz="2000" dirty="0" err="1" smtClean="0"/>
              <a:t>gupta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65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074" y="222068"/>
            <a:ext cx="6803571" cy="1025435"/>
          </a:xfrm>
        </p:spPr>
        <p:txBody>
          <a:bodyPr>
            <a:normAutofit/>
          </a:bodyPr>
          <a:lstStyle/>
          <a:p>
            <a:r>
              <a:rPr lang="en-I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&amp; Solution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Business Problem: To predict the Hospital cost based on Past Data.</a:t>
            </a:r>
          </a:p>
          <a:p>
            <a:endParaRPr lang="en-IN" sz="2000" dirty="0"/>
          </a:p>
          <a:p>
            <a:r>
              <a:rPr lang="en-IN" sz="2000" dirty="0" smtClean="0"/>
              <a:t>Business Solution: Build a Machine Learning Model using Multiple Linear Regression Algorithm.</a:t>
            </a:r>
          </a:p>
          <a:p>
            <a:endParaRPr lang="en-IN" sz="2000" dirty="0"/>
          </a:p>
          <a:p>
            <a:r>
              <a:rPr lang="en-IN" sz="2000" dirty="0" smtClean="0"/>
              <a:t>TOTCHG(Hospital Discharge Cost) is dependent variable in given data.</a:t>
            </a:r>
          </a:p>
          <a:p>
            <a:endParaRPr lang="en-IN" sz="2000" dirty="0"/>
          </a:p>
          <a:p>
            <a:r>
              <a:rPr lang="en-IN" sz="2000" dirty="0" smtClean="0"/>
              <a:t>All other 5 variables such as Age, Female, Length of Stay, RACE and TOTCHG Are independent variable.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26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56" y="0"/>
            <a:ext cx="6333309" cy="868681"/>
          </a:xfrm>
        </p:spPr>
        <p:txBody>
          <a:bodyPr>
            <a:normAutofit/>
          </a:bodyPr>
          <a:lstStyle/>
          <a:p>
            <a:r>
              <a:rPr lang="en-I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9909" y="671691"/>
            <a:ext cx="62832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P value of Age, Female and APRDRG is less than 0.05, So they are Significant variable.</a:t>
            </a:r>
          </a:p>
          <a:p>
            <a:endParaRPr lang="en-IN" dirty="0" smtClean="0"/>
          </a:p>
          <a:p>
            <a:r>
              <a:rPr lang="en-IN" dirty="0" smtClean="0"/>
              <a:t>2. Slope of Significant independent Variables:-</a:t>
            </a:r>
          </a:p>
          <a:p>
            <a:r>
              <a:rPr lang="en-IN" dirty="0" smtClean="0"/>
              <a:t>     Age: 150.18</a:t>
            </a:r>
          </a:p>
          <a:p>
            <a:r>
              <a:rPr lang="en-IN" dirty="0"/>
              <a:t> </a:t>
            </a:r>
            <a:r>
              <a:rPr lang="en-IN" dirty="0" smtClean="0"/>
              <a:t>    LOS: 789.13</a:t>
            </a:r>
          </a:p>
          <a:p>
            <a:r>
              <a:rPr lang="en-IN" dirty="0"/>
              <a:t> </a:t>
            </a:r>
            <a:r>
              <a:rPr lang="en-IN" dirty="0" smtClean="0"/>
              <a:t>    APRDRG: -7.819</a:t>
            </a:r>
          </a:p>
          <a:p>
            <a:r>
              <a:rPr lang="en-IN" dirty="0" smtClean="0"/>
              <a:t>3. </a:t>
            </a:r>
            <a:r>
              <a:rPr lang="en-IN" dirty="0" smtClean="0">
                <a:solidFill>
                  <a:srgbClr val="FF0000"/>
                </a:solidFill>
              </a:rPr>
              <a:t>(a).</a:t>
            </a:r>
            <a:r>
              <a:rPr lang="en-IN" dirty="0" smtClean="0"/>
              <a:t> One unit increase in Age will Increase        TOTCHG by 150.18</a:t>
            </a:r>
          </a:p>
          <a:p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(b).</a:t>
            </a:r>
            <a:r>
              <a:rPr lang="en-IN" dirty="0" smtClean="0"/>
              <a:t> One unit increase in LOS will increase TOTCHG by 789.13</a:t>
            </a:r>
          </a:p>
          <a:p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(c).</a:t>
            </a:r>
            <a:r>
              <a:rPr lang="en-IN" dirty="0" smtClean="0"/>
              <a:t>One unit increase in APRDRG will decrease TOTCHG by 7.819</a:t>
            </a:r>
          </a:p>
          <a:p>
            <a:endParaRPr lang="en-IN" dirty="0"/>
          </a:p>
          <a:p>
            <a:r>
              <a:rPr lang="en-IN" dirty="0" smtClean="0"/>
              <a:t>4. R squared is 0.4897, So 48.97% of dependent variable is explained by independent variables.</a:t>
            </a:r>
          </a:p>
          <a:p>
            <a:endParaRPr lang="en-IN" dirty="0"/>
          </a:p>
          <a:p>
            <a:r>
              <a:rPr lang="en-IN" dirty="0" smtClean="0"/>
              <a:t>5.Adjusted R squared is 0.4832 which is less than R Squared. </a:t>
            </a:r>
          </a:p>
          <a:p>
            <a:endParaRPr lang="en-IN" dirty="0"/>
          </a:p>
          <a:p>
            <a:r>
              <a:rPr lang="en-IN" dirty="0" smtClean="0"/>
              <a:t>6.Rebuilding Model because more than 1 significant independent Variable.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662"/>
            <a:ext cx="5590903" cy="4435975"/>
          </a:xfrm>
        </p:spPr>
      </p:pic>
    </p:spTree>
    <p:extLst>
      <p:ext uri="{BB962C8B-B14F-4D97-AF65-F5344CB8AC3E}">
        <p14:creationId xmlns:p14="http://schemas.microsoft.com/office/powerpoint/2010/main" val="21018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97679" y="52251"/>
            <a:ext cx="6333309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Rebuilding model</a:t>
            </a:r>
            <a:endParaRPr lang="en-IN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167" y="1255397"/>
            <a:ext cx="62832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P value of Age, Female and APRDRG is less than 0.05, So they are Significant variable.</a:t>
            </a:r>
          </a:p>
          <a:p>
            <a:endParaRPr lang="en-IN" dirty="0" smtClean="0"/>
          </a:p>
          <a:p>
            <a:r>
              <a:rPr lang="en-IN" dirty="0" smtClean="0"/>
              <a:t>2. Slope of Significant independent Variables:-</a:t>
            </a:r>
          </a:p>
          <a:p>
            <a:r>
              <a:rPr lang="en-IN" dirty="0" smtClean="0"/>
              <a:t>     Age: 144.78</a:t>
            </a:r>
          </a:p>
          <a:p>
            <a:r>
              <a:rPr lang="en-IN" dirty="0"/>
              <a:t> </a:t>
            </a:r>
            <a:r>
              <a:rPr lang="en-IN" dirty="0" smtClean="0"/>
              <a:t>    LOS: 789.42</a:t>
            </a:r>
          </a:p>
          <a:p>
            <a:r>
              <a:rPr lang="en-IN" dirty="0"/>
              <a:t> </a:t>
            </a:r>
            <a:r>
              <a:rPr lang="en-IN" dirty="0" smtClean="0"/>
              <a:t>    APRDRG: -7.97</a:t>
            </a:r>
          </a:p>
          <a:p>
            <a:r>
              <a:rPr lang="en-IN" dirty="0" smtClean="0"/>
              <a:t>3. </a:t>
            </a:r>
            <a:r>
              <a:rPr lang="en-IN" dirty="0" smtClean="0">
                <a:solidFill>
                  <a:srgbClr val="FF0000"/>
                </a:solidFill>
              </a:rPr>
              <a:t>(a).</a:t>
            </a:r>
            <a:r>
              <a:rPr lang="en-IN" dirty="0" smtClean="0"/>
              <a:t> One unit increase in Age will Increase        TOTCHG by 144.78</a:t>
            </a:r>
          </a:p>
          <a:p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(b).</a:t>
            </a:r>
            <a:r>
              <a:rPr lang="en-IN" dirty="0" smtClean="0"/>
              <a:t> One unit increase in LOS will increase TOTCHG by 789.42</a:t>
            </a:r>
          </a:p>
          <a:p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(c).</a:t>
            </a:r>
            <a:r>
              <a:rPr lang="en-IN" dirty="0" smtClean="0"/>
              <a:t>One unit increase in APRDRG will decrease TOTCHG by 7.97</a:t>
            </a:r>
          </a:p>
          <a:p>
            <a:endParaRPr lang="en-IN" dirty="0"/>
          </a:p>
          <a:p>
            <a:r>
              <a:rPr lang="en-IN" dirty="0" smtClean="0"/>
              <a:t>4. R squared is 0.4873, So 48.73% of dependent variable is explained by independent variables.</a:t>
            </a:r>
          </a:p>
          <a:p>
            <a:endParaRPr lang="en-IN" dirty="0"/>
          </a:p>
          <a:p>
            <a:r>
              <a:rPr lang="en-IN" dirty="0" smtClean="0"/>
              <a:t>5.Adjusted R squared is 0.4834 which is less than R Squared.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54"/>
            <a:ext cx="5624564" cy="4125598"/>
          </a:xfrm>
        </p:spPr>
      </p:pic>
    </p:spTree>
    <p:extLst>
      <p:ext uri="{BB962C8B-B14F-4D97-AF65-F5344CB8AC3E}">
        <p14:creationId xmlns:p14="http://schemas.microsoft.com/office/powerpoint/2010/main" val="17190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79" y="156754"/>
            <a:ext cx="2649583" cy="646612"/>
          </a:xfrm>
        </p:spPr>
        <p:txBody>
          <a:bodyPr>
            <a:normAutofit fontScale="90000"/>
          </a:bodyPr>
          <a:lstStyle/>
          <a:p>
            <a:r>
              <a:rPr lang="en-IN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42"/>
            <a:ext cx="7148798" cy="5055961"/>
          </a:xfrm>
        </p:spPr>
      </p:pic>
      <p:sp>
        <p:nvSpPr>
          <p:cNvPr id="5" name="TextBox 4"/>
          <p:cNvSpPr txBox="1"/>
          <p:nvPr/>
        </p:nvSpPr>
        <p:spPr>
          <a:xfrm>
            <a:off x="7498079" y="3017519"/>
            <a:ext cx="448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 can see that Residuals are high so </a:t>
            </a:r>
          </a:p>
          <a:p>
            <a:r>
              <a:rPr lang="en-IN" dirty="0" smtClean="0"/>
              <a:t>this model is not good.</a:t>
            </a:r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863079"/>
              </p:ext>
            </p:extLst>
          </p:nvPr>
        </p:nvGraphicFramePr>
        <p:xfrm>
          <a:off x="8679179" y="4178118"/>
          <a:ext cx="1875610" cy="1582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79179" y="4178118"/>
                        <a:ext cx="1875610" cy="1582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5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337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Microsoft Excel Worksheet</vt:lpstr>
      <vt:lpstr>Hospital cost for healthcare industry restricted to the city of Wisconsin:-  The patients are in the age group of 0 to 17 years. survey of hospital cost was conducted by us agency for healthcare.  Submitted by: Ravi Chaubey  trainer name: Deepti gupta</vt:lpstr>
      <vt:lpstr>Business problem &amp; Solution</vt:lpstr>
      <vt:lpstr>model interpretation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cost for healthcare industry restricted to the city of Wisconsin:-</dc:title>
  <dc:creator>Ravi Chaubey</dc:creator>
  <cp:lastModifiedBy>Ravi Chaubey</cp:lastModifiedBy>
  <cp:revision>19</cp:revision>
  <dcterms:created xsi:type="dcterms:W3CDTF">2019-05-18T09:21:31Z</dcterms:created>
  <dcterms:modified xsi:type="dcterms:W3CDTF">2019-05-21T16:33:00Z</dcterms:modified>
</cp:coreProperties>
</file>