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5.jpeg" ContentType="image/jpeg"/>
  <Override PartName="/ppt/media/image24.jpeg" ContentType="image/jpeg"/>
  <Override PartName="/ppt/media/image22.jpeg" ContentType="image/jpeg"/>
  <Override PartName="/ppt/media/image21.jpeg" ContentType="image/jpeg"/>
  <Override PartName="/ppt/media/image20.jpeg" ContentType="image/jpeg"/>
  <Override PartName="/ppt/media/image3.png" ContentType="image/png"/>
  <Override PartName="/ppt/media/image4.png" ContentType="image/png"/>
  <Override PartName="/ppt/media/image1.png" ContentType="image/png"/>
  <Override PartName="/ppt/media/image2.png" ContentType="image/png"/>
  <Override PartName="/ppt/media/image7.png" ContentType="image/png"/>
  <Override PartName="/ppt/media/image8.png" ContentType="image/png"/>
  <Override PartName="/ppt/media/image26.png" ContentType="image/png"/>
  <Override PartName="/ppt/media/image23.png" ContentType="image/png"/>
  <Override PartName="/ppt/media/image5.jpeg" ContentType="image/jpeg"/>
  <Override PartName="/ppt/media/image6.jpeg" ContentType="image/jpeg"/>
  <Override PartName="/ppt/media/image9.jpeg" ContentType="image/jpeg"/>
  <Override PartName="/ppt/media/image19.jpeg" ContentType="image/jpeg"/>
  <Override PartName="/ppt/media/image18.jpeg" ContentType="image/jpeg"/>
  <Override PartName="/ppt/media/image17.jpeg" ContentType="image/jpeg"/>
  <Override PartName="/ppt/media/image13.jpeg" ContentType="image/jpeg"/>
  <Override PartName="/ppt/media/image15.jpeg" ContentType="image/jpeg"/>
  <Override PartName="/ppt/media/image10.jpeg" ContentType="image/jpeg"/>
  <Override PartName="/ppt/media/image11.jpeg" ContentType="image/jpeg"/>
  <Override PartName="/ppt/media/image12.jpeg" ContentType="image/jpeg"/>
  <Override PartName="/ppt/media/image14.jpeg" ContentType="image/jpeg"/>
  <Override PartName="/ppt/media/image16.jpeg" ContentType="image/jpe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32" name="PlaceHolder 2"/>
          <p:cNvSpPr>
            <a:spLocks noGrp="1"/>
          </p:cNvSpPr>
          <p:nvPr>
            <p:ph type="body"/>
          </p:nvPr>
        </p:nvSpPr>
        <p:spPr>
          <a:xfrm>
            <a:off x="457200" y="193536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33" name="PlaceHolder 3"/>
          <p:cNvSpPr>
            <a:spLocks noGrp="1"/>
          </p:cNvSpPr>
          <p:nvPr>
            <p:ph type="body"/>
          </p:nvPr>
        </p:nvSpPr>
        <p:spPr>
          <a:xfrm>
            <a:off x="457200" y="422820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35"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36"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37" name="PlaceHolder 4"/>
          <p:cNvSpPr>
            <a:spLocks noGrp="1"/>
          </p:cNvSpPr>
          <p:nvPr>
            <p:ph type="body"/>
          </p:nvPr>
        </p:nvSpPr>
        <p:spPr>
          <a:xfrm>
            <a:off x="45720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38" name="PlaceHolder 5"/>
          <p:cNvSpPr>
            <a:spLocks noGrp="1"/>
          </p:cNvSpPr>
          <p:nvPr>
            <p:ph type="body"/>
          </p:nvPr>
        </p:nvSpPr>
        <p:spPr>
          <a:xfrm>
            <a:off x="467424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40" name="PlaceHolder 2"/>
          <p:cNvSpPr>
            <a:spLocks noGrp="1"/>
          </p:cNvSpPr>
          <p:nvPr>
            <p:ph type="body"/>
          </p:nvPr>
        </p:nvSpPr>
        <p:spPr>
          <a:xfrm>
            <a:off x="45720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41" name="PlaceHolder 3"/>
          <p:cNvSpPr>
            <a:spLocks noGrp="1"/>
          </p:cNvSpPr>
          <p:nvPr>
            <p:ph type="body"/>
          </p:nvPr>
        </p:nvSpPr>
        <p:spPr>
          <a:xfrm>
            <a:off x="323964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42" name="PlaceHolder 4"/>
          <p:cNvSpPr>
            <a:spLocks noGrp="1"/>
          </p:cNvSpPr>
          <p:nvPr>
            <p:ph type="body"/>
          </p:nvPr>
        </p:nvSpPr>
        <p:spPr>
          <a:xfrm>
            <a:off x="602208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43" name="PlaceHolder 5"/>
          <p:cNvSpPr>
            <a:spLocks noGrp="1"/>
          </p:cNvSpPr>
          <p:nvPr>
            <p:ph type="body"/>
          </p:nvPr>
        </p:nvSpPr>
        <p:spPr>
          <a:xfrm>
            <a:off x="45720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44" name="PlaceHolder 6"/>
          <p:cNvSpPr>
            <a:spLocks noGrp="1"/>
          </p:cNvSpPr>
          <p:nvPr>
            <p:ph type="body"/>
          </p:nvPr>
        </p:nvSpPr>
        <p:spPr>
          <a:xfrm>
            <a:off x="323964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45" name="PlaceHolder 7"/>
          <p:cNvSpPr>
            <a:spLocks noGrp="1"/>
          </p:cNvSpPr>
          <p:nvPr>
            <p:ph type="body"/>
          </p:nvPr>
        </p:nvSpPr>
        <p:spPr>
          <a:xfrm>
            <a:off x="602208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57" name="PlaceHolder 2"/>
          <p:cNvSpPr>
            <a:spLocks noGrp="1"/>
          </p:cNvSpPr>
          <p:nvPr>
            <p:ph type="subTitle"/>
          </p:nvPr>
        </p:nvSpPr>
        <p:spPr>
          <a:xfrm>
            <a:off x="457200" y="1935360"/>
            <a:ext cx="8229240" cy="4388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59" name="PlaceHolder 2"/>
          <p:cNvSpPr>
            <a:spLocks noGrp="1"/>
          </p:cNvSpPr>
          <p:nvPr>
            <p:ph type="body"/>
          </p:nvPr>
        </p:nvSpPr>
        <p:spPr>
          <a:xfrm>
            <a:off x="457200" y="1935360"/>
            <a:ext cx="8229240" cy="438876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61" name="PlaceHolder 2"/>
          <p:cNvSpPr>
            <a:spLocks noGrp="1"/>
          </p:cNvSpPr>
          <p:nvPr>
            <p:ph type="body"/>
          </p:nvPr>
        </p:nvSpPr>
        <p:spPr>
          <a:xfrm>
            <a:off x="45720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62" name="PlaceHolder 3"/>
          <p:cNvSpPr>
            <a:spLocks noGrp="1"/>
          </p:cNvSpPr>
          <p:nvPr>
            <p:ph type="body"/>
          </p:nvPr>
        </p:nvSpPr>
        <p:spPr>
          <a:xfrm>
            <a:off x="467424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70416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66"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67" name="PlaceHolder 3"/>
          <p:cNvSpPr>
            <a:spLocks noGrp="1"/>
          </p:cNvSpPr>
          <p:nvPr>
            <p:ph type="body"/>
          </p:nvPr>
        </p:nvSpPr>
        <p:spPr>
          <a:xfrm>
            <a:off x="467424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68" name="PlaceHolder 4"/>
          <p:cNvSpPr>
            <a:spLocks noGrp="1"/>
          </p:cNvSpPr>
          <p:nvPr>
            <p:ph type="body"/>
          </p:nvPr>
        </p:nvSpPr>
        <p:spPr>
          <a:xfrm>
            <a:off x="45720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1" name="PlaceHolder 2"/>
          <p:cNvSpPr>
            <a:spLocks noGrp="1"/>
          </p:cNvSpPr>
          <p:nvPr>
            <p:ph type="subTitle"/>
          </p:nvPr>
        </p:nvSpPr>
        <p:spPr>
          <a:xfrm>
            <a:off x="457200" y="1935360"/>
            <a:ext cx="8229240" cy="4388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70" name="PlaceHolder 2"/>
          <p:cNvSpPr>
            <a:spLocks noGrp="1"/>
          </p:cNvSpPr>
          <p:nvPr>
            <p:ph type="body"/>
          </p:nvPr>
        </p:nvSpPr>
        <p:spPr>
          <a:xfrm>
            <a:off x="45720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71"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72" name="PlaceHolder 4"/>
          <p:cNvSpPr>
            <a:spLocks noGrp="1"/>
          </p:cNvSpPr>
          <p:nvPr>
            <p:ph type="body"/>
          </p:nvPr>
        </p:nvSpPr>
        <p:spPr>
          <a:xfrm>
            <a:off x="467424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74"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75"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76" name="PlaceHolder 4"/>
          <p:cNvSpPr>
            <a:spLocks noGrp="1"/>
          </p:cNvSpPr>
          <p:nvPr>
            <p:ph type="body"/>
          </p:nvPr>
        </p:nvSpPr>
        <p:spPr>
          <a:xfrm>
            <a:off x="457200" y="422820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78" name="PlaceHolder 2"/>
          <p:cNvSpPr>
            <a:spLocks noGrp="1"/>
          </p:cNvSpPr>
          <p:nvPr>
            <p:ph type="body"/>
          </p:nvPr>
        </p:nvSpPr>
        <p:spPr>
          <a:xfrm>
            <a:off x="457200" y="193536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79" name="PlaceHolder 3"/>
          <p:cNvSpPr>
            <a:spLocks noGrp="1"/>
          </p:cNvSpPr>
          <p:nvPr>
            <p:ph type="body"/>
          </p:nvPr>
        </p:nvSpPr>
        <p:spPr>
          <a:xfrm>
            <a:off x="457200" y="422820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81"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82"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83" name="PlaceHolder 4"/>
          <p:cNvSpPr>
            <a:spLocks noGrp="1"/>
          </p:cNvSpPr>
          <p:nvPr>
            <p:ph type="body"/>
          </p:nvPr>
        </p:nvSpPr>
        <p:spPr>
          <a:xfrm>
            <a:off x="45720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84" name="PlaceHolder 5"/>
          <p:cNvSpPr>
            <a:spLocks noGrp="1"/>
          </p:cNvSpPr>
          <p:nvPr>
            <p:ph type="body"/>
          </p:nvPr>
        </p:nvSpPr>
        <p:spPr>
          <a:xfrm>
            <a:off x="467424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86" name="PlaceHolder 2"/>
          <p:cNvSpPr>
            <a:spLocks noGrp="1"/>
          </p:cNvSpPr>
          <p:nvPr>
            <p:ph type="body"/>
          </p:nvPr>
        </p:nvSpPr>
        <p:spPr>
          <a:xfrm>
            <a:off x="45720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87" name="PlaceHolder 3"/>
          <p:cNvSpPr>
            <a:spLocks noGrp="1"/>
          </p:cNvSpPr>
          <p:nvPr>
            <p:ph type="body"/>
          </p:nvPr>
        </p:nvSpPr>
        <p:spPr>
          <a:xfrm>
            <a:off x="323964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88" name="PlaceHolder 4"/>
          <p:cNvSpPr>
            <a:spLocks noGrp="1"/>
          </p:cNvSpPr>
          <p:nvPr>
            <p:ph type="body"/>
          </p:nvPr>
        </p:nvSpPr>
        <p:spPr>
          <a:xfrm>
            <a:off x="602208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89" name="PlaceHolder 5"/>
          <p:cNvSpPr>
            <a:spLocks noGrp="1"/>
          </p:cNvSpPr>
          <p:nvPr>
            <p:ph type="body"/>
          </p:nvPr>
        </p:nvSpPr>
        <p:spPr>
          <a:xfrm>
            <a:off x="45720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90" name="PlaceHolder 6"/>
          <p:cNvSpPr>
            <a:spLocks noGrp="1"/>
          </p:cNvSpPr>
          <p:nvPr>
            <p:ph type="body"/>
          </p:nvPr>
        </p:nvSpPr>
        <p:spPr>
          <a:xfrm>
            <a:off x="323964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91" name="PlaceHolder 7"/>
          <p:cNvSpPr>
            <a:spLocks noGrp="1"/>
          </p:cNvSpPr>
          <p:nvPr>
            <p:ph type="body"/>
          </p:nvPr>
        </p:nvSpPr>
        <p:spPr>
          <a:xfrm>
            <a:off x="602208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03" name="PlaceHolder 2"/>
          <p:cNvSpPr>
            <a:spLocks noGrp="1"/>
          </p:cNvSpPr>
          <p:nvPr>
            <p:ph type="subTitle"/>
          </p:nvPr>
        </p:nvSpPr>
        <p:spPr>
          <a:xfrm>
            <a:off x="457200" y="1935360"/>
            <a:ext cx="8229240" cy="4388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05" name="PlaceHolder 2"/>
          <p:cNvSpPr>
            <a:spLocks noGrp="1"/>
          </p:cNvSpPr>
          <p:nvPr>
            <p:ph type="body"/>
          </p:nvPr>
        </p:nvSpPr>
        <p:spPr>
          <a:xfrm>
            <a:off x="457200" y="1935360"/>
            <a:ext cx="8229240" cy="438876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07" name="PlaceHolder 2"/>
          <p:cNvSpPr>
            <a:spLocks noGrp="1"/>
          </p:cNvSpPr>
          <p:nvPr>
            <p:ph type="body"/>
          </p:nvPr>
        </p:nvSpPr>
        <p:spPr>
          <a:xfrm>
            <a:off x="45720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08" name="PlaceHolder 3"/>
          <p:cNvSpPr>
            <a:spLocks noGrp="1"/>
          </p:cNvSpPr>
          <p:nvPr>
            <p:ph type="body"/>
          </p:nvPr>
        </p:nvSpPr>
        <p:spPr>
          <a:xfrm>
            <a:off x="467424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3" name="PlaceHolder 2"/>
          <p:cNvSpPr>
            <a:spLocks noGrp="1"/>
          </p:cNvSpPr>
          <p:nvPr>
            <p:ph type="body"/>
          </p:nvPr>
        </p:nvSpPr>
        <p:spPr>
          <a:xfrm>
            <a:off x="457200" y="1935360"/>
            <a:ext cx="8229240" cy="438876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70416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12"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13" name="PlaceHolder 3"/>
          <p:cNvSpPr>
            <a:spLocks noGrp="1"/>
          </p:cNvSpPr>
          <p:nvPr>
            <p:ph type="body"/>
          </p:nvPr>
        </p:nvSpPr>
        <p:spPr>
          <a:xfrm>
            <a:off x="467424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14" name="PlaceHolder 4"/>
          <p:cNvSpPr>
            <a:spLocks noGrp="1"/>
          </p:cNvSpPr>
          <p:nvPr>
            <p:ph type="body"/>
          </p:nvPr>
        </p:nvSpPr>
        <p:spPr>
          <a:xfrm>
            <a:off x="45720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16" name="PlaceHolder 2"/>
          <p:cNvSpPr>
            <a:spLocks noGrp="1"/>
          </p:cNvSpPr>
          <p:nvPr>
            <p:ph type="body"/>
          </p:nvPr>
        </p:nvSpPr>
        <p:spPr>
          <a:xfrm>
            <a:off x="45720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17"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18" name="PlaceHolder 4"/>
          <p:cNvSpPr>
            <a:spLocks noGrp="1"/>
          </p:cNvSpPr>
          <p:nvPr>
            <p:ph type="body"/>
          </p:nvPr>
        </p:nvSpPr>
        <p:spPr>
          <a:xfrm>
            <a:off x="467424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20"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21"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22" name="PlaceHolder 4"/>
          <p:cNvSpPr>
            <a:spLocks noGrp="1"/>
          </p:cNvSpPr>
          <p:nvPr>
            <p:ph type="body"/>
          </p:nvPr>
        </p:nvSpPr>
        <p:spPr>
          <a:xfrm>
            <a:off x="457200" y="422820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24" name="PlaceHolder 2"/>
          <p:cNvSpPr>
            <a:spLocks noGrp="1"/>
          </p:cNvSpPr>
          <p:nvPr>
            <p:ph type="body"/>
          </p:nvPr>
        </p:nvSpPr>
        <p:spPr>
          <a:xfrm>
            <a:off x="457200" y="193536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25" name="PlaceHolder 3"/>
          <p:cNvSpPr>
            <a:spLocks noGrp="1"/>
          </p:cNvSpPr>
          <p:nvPr>
            <p:ph type="body"/>
          </p:nvPr>
        </p:nvSpPr>
        <p:spPr>
          <a:xfrm>
            <a:off x="457200" y="422820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27"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28"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29" name="PlaceHolder 4"/>
          <p:cNvSpPr>
            <a:spLocks noGrp="1"/>
          </p:cNvSpPr>
          <p:nvPr>
            <p:ph type="body"/>
          </p:nvPr>
        </p:nvSpPr>
        <p:spPr>
          <a:xfrm>
            <a:off x="45720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30" name="PlaceHolder 5"/>
          <p:cNvSpPr>
            <a:spLocks noGrp="1"/>
          </p:cNvSpPr>
          <p:nvPr>
            <p:ph type="body"/>
          </p:nvPr>
        </p:nvSpPr>
        <p:spPr>
          <a:xfrm>
            <a:off x="467424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32" name="PlaceHolder 2"/>
          <p:cNvSpPr>
            <a:spLocks noGrp="1"/>
          </p:cNvSpPr>
          <p:nvPr>
            <p:ph type="body"/>
          </p:nvPr>
        </p:nvSpPr>
        <p:spPr>
          <a:xfrm>
            <a:off x="45720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33" name="PlaceHolder 3"/>
          <p:cNvSpPr>
            <a:spLocks noGrp="1"/>
          </p:cNvSpPr>
          <p:nvPr>
            <p:ph type="body"/>
          </p:nvPr>
        </p:nvSpPr>
        <p:spPr>
          <a:xfrm>
            <a:off x="323964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34" name="PlaceHolder 4"/>
          <p:cNvSpPr>
            <a:spLocks noGrp="1"/>
          </p:cNvSpPr>
          <p:nvPr>
            <p:ph type="body"/>
          </p:nvPr>
        </p:nvSpPr>
        <p:spPr>
          <a:xfrm>
            <a:off x="602208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35" name="PlaceHolder 5"/>
          <p:cNvSpPr>
            <a:spLocks noGrp="1"/>
          </p:cNvSpPr>
          <p:nvPr>
            <p:ph type="body"/>
          </p:nvPr>
        </p:nvSpPr>
        <p:spPr>
          <a:xfrm>
            <a:off x="45720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36" name="PlaceHolder 6"/>
          <p:cNvSpPr>
            <a:spLocks noGrp="1"/>
          </p:cNvSpPr>
          <p:nvPr>
            <p:ph type="body"/>
          </p:nvPr>
        </p:nvSpPr>
        <p:spPr>
          <a:xfrm>
            <a:off x="323964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37" name="PlaceHolder 7"/>
          <p:cNvSpPr>
            <a:spLocks noGrp="1"/>
          </p:cNvSpPr>
          <p:nvPr>
            <p:ph type="body"/>
          </p:nvPr>
        </p:nvSpPr>
        <p:spPr>
          <a:xfrm>
            <a:off x="602208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49" name="PlaceHolder 2"/>
          <p:cNvSpPr>
            <a:spLocks noGrp="1"/>
          </p:cNvSpPr>
          <p:nvPr>
            <p:ph type="subTitle"/>
          </p:nvPr>
        </p:nvSpPr>
        <p:spPr>
          <a:xfrm>
            <a:off x="457200" y="1935360"/>
            <a:ext cx="8229240" cy="4388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51" name="PlaceHolder 2"/>
          <p:cNvSpPr>
            <a:spLocks noGrp="1"/>
          </p:cNvSpPr>
          <p:nvPr>
            <p:ph type="body"/>
          </p:nvPr>
        </p:nvSpPr>
        <p:spPr>
          <a:xfrm>
            <a:off x="457200" y="1935360"/>
            <a:ext cx="8229240" cy="438876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5" name="PlaceHolder 2"/>
          <p:cNvSpPr>
            <a:spLocks noGrp="1"/>
          </p:cNvSpPr>
          <p:nvPr>
            <p:ph type="body"/>
          </p:nvPr>
        </p:nvSpPr>
        <p:spPr>
          <a:xfrm>
            <a:off x="45720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6" name="PlaceHolder 3"/>
          <p:cNvSpPr>
            <a:spLocks noGrp="1"/>
          </p:cNvSpPr>
          <p:nvPr>
            <p:ph type="body"/>
          </p:nvPr>
        </p:nvSpPr>
        <p:spPr>
          <a:xfrm>
            <a:off x="467424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53" name="PlaceHolder 2"/>
          <p:cNvSpPr>
            <a:spLocks noGrp="1"/>
          </p:cNvSpPr>
          <p:nvPr>
            <p:ph type="body"/>
          </p:nvPr>
        </p:nvSpPr>
        <p:spPr>
          <a:xfrm>
            <a:off x="45720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54" name="PlaceHolder 3"/>
          <p:cNvSpPr>
            <a:spLocks noGrp="1"/>
          </p:cNvSpPr>
          <p:nvPr>
            <p:ph type="body"/>
          </p:nvPr>
        </p:nvSpPr>
        <p:spPr>
          <a:xfrm>
            <a:off x="467424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57200" y="70416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58"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59" name="PlaceHolder 3"/>
          <p:cNvSpPr>
            <a:spLocks noGrp="1"/>
          </p:cNvSpPr>
          <p:nvPr>
            <p:ph type="body"/>
          </p:nvPr>
        </p:nvSpPr>
        <p:spPr>
          <a:xfrm>
            <a:off x="467424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60" name="PlaceHolder 4"/>
          <p:cNvSpPr>
            <a:spLocks noGrp="1"/>
          </p:cNvSpPr>
          <p:nvPr>
            <p:ph type="body"/>
          </p:nvPr>
        </p:nvSpPr>
        <p:spPr>
          <a:xfrm>
            <a:off x="45720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62" name="PlaceHolder 2"/>
          <p:cNvSpPr>
            <a:spLocks noGrp="1"/>
          </p:cNvSpPr>
          <p:nvPr>
            <p:ph type="body"/>
          </p:nvPr>
        </p:nvSpPr>
        <p:spPr>
          <a:xfrm>
            <a:off x="45720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63"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64" name="PlaceHolder 4"/>
          <p:cNvSpPr>
            <a:spLocks noGrp="1"/>
          </p:cNvSpPr>
          <p:nvPr>
            <p:ph type="body"/>
          </p:nvPr>
        </p:nvSpPr>
        <p:spPr>
          <a:xfrm>
            <a:off x="467424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66"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67"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68" name="PlaceHolder 4"/>
          <p:cNvSpPr>
            <a:spLocks noGrp="1"/>
          </p:cNvSpPr>
          <p:nvPr>
            <p:ph type="body"/>
          </p:nvPr>
        </p:nvSpPr>
        <p:spPr>
          <a:xfrm>
            <a:off x="457200" y="422820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70" name="PlaceHolder 2"/>
          <p:cNvSpPr>
            <a:spLocks noGrp="1"/>
          </p:cNvSpPr>
          <p:nvPr>
            <p:ph type="body"/>
          </p:nvPr>
        </p:nvSpPr>
        <p:spPr>
          <a:xfrm>
            <a:off x="457200" y="193536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71" name="PlaceHolder 3"/>
          <p:cNvSpPr>
            <a:spLocks noGrp="1"/>
          </p:cNvSpPr>
          <p:nvPr>
            <p:ph type="body"/>
          </p:nvPr>
        </p:nvSpPr>
        <p:spPr>
          <a:xfrm>
            <a:off x="457200" y="422820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73"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74"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75" name="PlaceHolder 4"/>
          <p:cNvSpPr>
            <a:spLocks noGrp="1"/>
          </p:cNvSpPr>
          <p:nvPr>
            <p:ph type="body"/>
          </p:nvPr>
        </p:nvSpPr>
        <p:spPr>
          <a:xfrm>
            <a:off x="45720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76" name="PlaceHolder 5"/>
          <p:cNvSpPr>
            <a:spLocks noGrp="1"/>
          </p:cNvSpPr>
          <p:nvPr>
            <p:ph type="body"/>
          </p:nvPr>
        </p:nvSpPr>
        <p:spPr>
          <a:xfrm>
            <a:off x="467424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178" name="PlaceHolder 2"/>
          <p:cNvSpPr>
            <a:spLocks noGrp="1"/>
          </p:cNvSpPr>
          <p:nvPr>
            <p:ph type="body"/>
          </p:nvPr>
        </p:nvSpPr>
        <p:spPr>
          <a:xfrm>
            <a:off x="45720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79" name="PlaceHolder 3"/>
          <p:cNvSpPr>
            <a:spLocks noGrp="1"/>
          </p:cNvSpPr>
          <p:nvPr>
            <p:ph type="body"/>
          </p:nvPr>
        </p:nvSpPr>
        <p:spPr>
          <a:xfrm>
            <a:off x="323964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80" name="PlaceHolder 4"/>
          <p:cNvSpPr>
            <a:spLocks noGrp="1"/>
          </p:cNvSpPr>
          <p:nvPr>
            <p:ph type="body"/>
          </p:nvPr>
        </p:nvSpPr>
        <p:spPr>
          <a:xfrm>
            <a:off x="6022080" y="193536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81" name="PlaceHolder 5"/>
          <p:cNvSpPr>
            <a:spLocks noGrp="1"/>
          </p:cNvSpPr>
          <p:nvPr>
            <p:ph type="body"/>
          </p:nvPr>
        </p:nvSpPr>
        <p:spPr>
          <a:xfrm>
            <a:off x="45720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82" name="PlaceHolder 6"/>
          <p:cNvSpPr>
            <a:spLocks noGrp="1"/>
          </p:cNvSpPr>
          <p:nvPr>
            <p:ph type="body"/>
          </p:nvPr>
        </p:nvSpPr>
        <p:spPr>
          <a:xfrm>
            <a:off x="323964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183" name="PlaceHolder 7"/>
          <p:cNvSpPr>
            <a:spLocks noGrp="1"/>
          </p:cNvSpPr>
          <p:nvPr>
            <p:ph type="body"/>
          </p:nvPr>
        </p:nvSpPr>
        <p:spPr>
          <a:xfrm>
            <a:off x="6022080" y="4228200"/>
            <a:ext cx="26496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70416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20"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21" name="PlaceHolder 3"/>
          <p:cNvSpPr>
            <a:spLocks noGrp="1"/>
          </p:cNvSpPr>
          <p:nvPr>
            <p:ph type="body"/>
          </p:nvPr>
        </p:nvSpPr>
        <p:spPr>
          <a:xfrm>
            <a:off x="467424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22" name="PlaceHolder 4"/>
          <p:cNvSpPr>
            <a:spLocks noGrp="1"/>
          </p:cNvSpPr>
          <p:nvPr>
            <p:ph type="body"/>
          </p:nvPr>
        </p:nvSpPr>
        <p:spPr>
          <a:xfrm>
            <a:off x="45720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24" name="PlaceHolder 2"/>
          <p:cNvSpPr>
            <a:spLocks noGrp="1"/>
          </p:cNvSpPr>
          <p:nvPr>
            <p:ph type="body"/>
          </p:nvPr>
        </p:nvSpPr>
        <p:spPr>
          <a:xfrm>
            <a:off x="457200" y="1935360"/>
            <a:ext cx="4015800" cy="438876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25"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26" name="PlaceHolder 4"/>
          <p:cNvSpPr>
            <a:spLocks noGrp="1"/>
          </p:cNvSpPr>
          <p:nvPr>
            <p:ph type="body"/>
          </p:nvPr>
        </p:nvSpPr>
        <p:spPr>
          <a:xfrm>
            <a:off x="4674240" y="422820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704160"/>
            <a:ext cx="8229240" cy="1142640"/>
          </a:xfrm>
          <a:prstGeom prst="rect">
            <a:avLst/>
          </a:prstGeom>
        </p:spPr>
        <p:txBody>
          <a:bodyPr lIns="0" rIns="0" tIns="0" bIns="0" anchor="ctr"/>
          <a:p>
            <a:endParaRPr b="0" lang="en-US" sz="1800" spc="-1" strike="noStrike">
              <a:solidFill>
                <a:srgbClr val="000000"/>
              </a:solidFill>
              <a:latin typeface="Constantia"/>
            </a:endParaRPr>
          </a:p>
        </p:txBody>
      </p:sp>
      <p:sp>
        <p:nvSpPr>
          <p:cNvPr id="28" name="PlaceHolder 2"/>
          <p:cNvSpPr>
            <a:spLocks noGrp="1"/>
          </p:cNvSpPr>
          <p:nvPr>
            <p:ph type="body"/>
          </p:nvPr>
        </p:nvSpPr>
        <p:spPr>
          <a:xfrm>
            <a:off x="45720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29" name="PlaceHolder 3"/>
          <p:cNvSpPr>
            <a:spLocks noGrp="1"/>
          </p:cNvSpPr>
          <p:nvPr>
            <p:ph type="body"/>
          </p:nvPr>
        </p:nvSpPr>
        <p:spPr>
          <a:xfrm>
            <a:off x="4674240" y="1935360"/>
            <a:ext cx="4015800" cy="2093400"/>
          </a:xfrm>
          <a:prstGeom prst="rect">
            <a:avLst/>
          </a:prstGeom>
        </p:spPr>
        <p:txBody>
          <a:bodyPr lIns="0" rIns="0" tIns="0" bIns="0">
            <a:normAutofit/>
          </a:bodyPr>
          <a:p>
            <a:endParaRPr b="0" lang="en-US" sz="2600" spc="-1" strike="noStrike">
              <a:solidFill>
                <a:srgbClr val="000000"/>
              </a:solidFill>
              <a:latin typeface="Constantia"/>
            </a:endParaRPr>
          </a:p>
        </p:txBody>
      </p:sp>
      <p:sp>
        <p:nvSpPr>
          <p:cNvPr id="30" name="PlaceHolder 4"/>
          <p:cNvSpPr>
            <a:spLocks noGrp="1"/>
          </p:cNvSpPr>
          <p:nvPr>
            <p:ph type="body"/>
          </p:nvPr>
        </p:nvSpPr>
        <p:spPr>
          <a:xfrm>
            <a:off x="457200" y="4228200"/>
            <a:ext cx="8229240" cy="2093400"/>
          </a:xfrm>
          <a:prstGeom prst="rect">
            <a:avLst/>
          </a:prstGeom>
        </p:spPr>
        <p:txBody>
          <a:bodyPr lIns="0" rIns="0" tIns="0" bIns="0">
            <a:normAutofit/>
          </a:bodyPr>
          <a:p>
            <a:endParaRPr b="0" lang="en-US" sz="2600" spc="-1" strike="noStrike">
              <a:solidFill>
                <a:srgbClr val="000000"/>
              </a:solidFill>
              <a:latin typeface="Constant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 name="CustomShape 2"/>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grpSp>
        <p:nvGrpSpPr>
          <p:cNvPr id="2" name="Group 3"/>
          <p:cNvGrpSpPr/>
          <p:nvPr/>
        </p:nvGrpSpPr>
        <p:grpSpPr>
          <a:xfrm>
            <a:off x="-29160" y="-16560"/>
            <a:ext cx="9197640" cy="1086120"/>
            <a:chOff x="-29160" y="-16560"/>
            <a:chExt cx="9197640" cy="1086120"/>
          </a:xfrm>
        </p:grpSpPr>
        <p:sp>
          <p:nvSpPr>
            <p:cNvPr id="3" name="CustomShape 4"/>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4" name="CustomShape 5"/>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5" name="PlaceHolder 6"/>
          <p:cNvSpPr>
            <a:spLocks noGrp="1"/>
          </p:cNvSpPr>
          <p:nvPr>
            <p:ph type="title"/>
          </p:nvPr>
        </p:nvSpPr>
        <p:spPr>
          <a:xfrm>
            <a:off x="533520" y="1371600"/>
            <a:ext cx="7851240" cy="1828440"/>
          </a:xfrm>
          <a:prstGeom prst="rect">
            <a:avLst/>
          </a:prstGeom>
        </p:spPr>
        <p:txBody>
          <a:bodyPr lIns="0" rIns="18360" tIns="0" bIns="0" anchor="b">
            <a:normAutofit/>
          </a:bodyPr>
          <a:p>
            <a:pPr algn="r">
              <a:lnSpc>
                <a:spcPct val="100000"/>
              </a:lnSpc>
            </a:pPr>
            <a:r>
              <a:rPr b="1" lang="en-US" sz="5600" spc="-1" strike="noStrike">
                <a:solidFill>
                  <a:srgbClr val="50e0ea"/>
                </a:solidFill>
                <a:latin typeface="Calibri"/>
              </a:rPr>
              <a:t>Click to edit Master title style</a:t>
            </a:r>
            <a:endParaRPr b="0" lang="en-US" sz="5600" spc="-1" strike="noStrike">
              <a:solidFill>
                <a:srgbClr val="ffffff"/>
              </a:solidFill>
              <a:latin typeface="Constantia"/>
            </a:endParaRPr>
          </a:p>
        </p:txBody>
      </p:sp>
      <p:sp>
        <p:nvSpPr>
          <p:cNvPr id="6" name="PlaceHolder 7"/>
          <p:cNvSpPr>
            <a:spLocks noGrp="1"/>
          </p:cNvSpPr>
          <p:nvPr>
            <p:ph type="dt"/>
          </p:nvPr>
        </p:nvSpPr>
        <p:spPr>
          <a:xfrm>
            <a:off x="457200" y="6356520"/>
            <a:ext cx="2133360" cy="364680"/>
          </a:xfrm>
          <a:prstGeom prst="rect">
            <a:avLst/>
          </a:prstGeom>
        </p:spPr>
        <p:txBody>
          <a:bodyPr lIns="0" rIns="0" tIns="0" bIns="0" anchor="b"/>
          <a:p>
            <a:pPr>
              <a:lnSpc>
                <a:spcPct val="100000"/>
              </a:lnSpc>
            </a:pPr>
            <a:fld id="{372864AE-7999-473D-8E17-EDC321B92FE9}" type="datetime">
              <a:rPr b="0" lang="en-IN" sz="1200" spc="-1" strike="noStrike">
                <a:solidFill>
                  <a:srgbClr val="d1eaed"/>
                </a:solidFill>
                <a:latin typeface="Constantia"/>
              </a:rPr>
              <a:t>29/05/20</a:t>
            </a:fld>
            <a:endParaRPr b="0" lang="en-IN" sz="1200" spc="-1" strike="noStrike">
              <a:latin typeface="Times New Roman"/>
            </a:endParaRPr>
          </a:p>
        </p:txBody>
      </p:sp>
      <p:sp>
        <p:nvSpPr>
          <p:cNvPr id="7" name="PlaceHolder 8"/>
          <p:cNvSpPr>
            <a:spLocks noGrp="1"/>
          </p:cNvSpPr>
          <p:nvPr>
            <p:ph type="ftr"/>
          </p:nvPr>
        </p:nvSpPr>
        <p:spPr>
          <a:xfrm>
            <a:off x="2666880" y="6356520"/>
            <a:ext cx="3352320" cy="364680"/>
          </a:xfrm>
          <a:prstGeom prst="rect">
            <a:avLst/>
          </a:prstGeom>
        </p:spPr>
        <p:txBody>
          <a:bodyPr lIns="0" rIns="0" tIns="0" bIns="0" anchor="b"/>
          <a:p>
            <a:endParaRPr b="0" lang="en-IN" sz="2400" spc="-1" strike="noStrike">
              <a:latin typeface="Times New Roman"/>
            </a:endParaRPr>
          </a:p>
        </p:txBody>
      </p:sp>
      <p:sp>
        <p:nvSpPr>
          <p:cNvPr id="8" name="PlaceHolder 9"/>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B6D716A7-D157-4665-ADF8-C130F9139B44}" type="slidenum">
              <a:rPr b="0" lang="en-IN" sz="1200" spc="-1" strike="noStrike">
                <a:solidFill>
                  <a:srgbClr val="d1eaed"/>
                </a:solidFill>
                <a:latin typeface="Constantia"/>
              </a:rPr>
              <a:t>&lt;number&gt;</a:t>
            </a:fld>
            <a:endParaRPr b="0" lang="en-IN" sz="1200" spc="-1" strike="noStrike">
              <a:latin typeface="Times New Roman"/>
            </a:endParaRPr>
          </a:p>
        </p:txBody>
      </p:sp>
      <p:sp>
        <p:nvSpPr>
          <p:cNvPr id="9"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ffffff"/>
                </a:solidFill>
                <a:latin typeface="Constantia"/>
              </a:rPr>
              <a:t>Click to edit the outline text format</a:t>
            </a:r>
            <a:endParaRPr b="0" lang="en-US" sz="2600" spc="-1" strike="noStrike">
              <a:solidFill>
                <a:srgbClr val="ffffff"/>
              </a:solidFill>
              <a:latin typeface="Constantia"/>
            </a:endParaRPr>
          </a:p>
          <a:p>
            <a:pPr lvl="1" marL="864000" indent="-324000">
              <a:spcBef>
                <a:spcPts val="1134"/>
              </a:spcBef>
              <a:buClr>
                <a:srgbClr val="000000"/>
              </a:buClr>
              <a:buSzPct val="75000"/>
              <a:buFont typeface="Symbol" charset="2"/>
              <a:buChar char=""/>
            </a:pPr>
            <a:r>
              <a:rPr b="0" lang="en-US" sz="2100" spc="-1" strike="noStrike">
                <a:solidFill>
                  <a:srgbClr val="ffffff"/>
                </a:solidFill>
                <a:latin typeface="Constantia"/>
              </a:rPr>
              <a:t>Second Outline Level</a:t>
            </a:r>
            <a:endParaRPr b="0" lang="en-US" sz="2100" spc="-1" strike="noStrike">
              <a:solidFill>
                <a:srgbClr val="ffffff"/>
              </a:solidFill>
              <a:latin typeface="Constantia"/>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Constantia"/>
              </a:rPr>
              <a:t>Third Outline Level</a:t>
            </a:r>
            <a:endParaRPr b="0" lang="en-US" sz="2000" spc="-1" strike="noStrike">
              <a:solidFill>
                <a:srgbClr val="ffffff"/>
              </a:solidFill>
              <a:latin typeface="Constantia"/>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Constantia"/>
              </a:rPr>
              <a:t>Fourth Outline Level</a:t>
            </a:r>
            <a:endParaRPr b="0" lang="en-US" sz="2000" spc="-1" strike="noStrike">
              <a:solidFill>
                <a:srgbClr val="ffffff"/>
              </a:solidFill>
              <a:latin typeface="Constantia"/>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Constantia"/>
              </a:rPr>
              <a:t>Fifth Outline Level</a:t>
            </a:r>
            <a:endParaRPr b="0" lang="en-US" sz="2000" spc="-1" strike="noStrike">
              <a:solidFill>
                <a:srgbClr val="ffffff"/>
              </a:solidFill>
              <a:latin typeface="Constantia"/>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Constantia"/>
              </a:rPr>
              <a:t>Sixth Outline Level</a:t>
            </a:r>
            <a:endParaRPr b="0" lang="en-US" sz="2000" spc="-1" strike="noStrike">
              <a:solidFill>
                <a:srgbClr val="ffffff"/>
              </a:solidFill>
              <a:latin typeface="Constantia"/>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Constantia"/>
              </a:rPr>
              <a:t>Seventh Outline Level</a:t>
            </a:r>
            <a:endParaRPr b="0" lang="en-US" sz="2000" spc="-1" strike="noStrike">
              <a:solidFill>
                <a:srgbClr val="ffffff"/>
              </a:solidFill>
              <a:latin typeface="Constant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6" name="CustomShape 1"/>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47" name="CustomShape 2"/>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grpSp>
        <p:nvGrpSpPr>
          <p:cNvPr id="48" name="Group 3"/>
          <p:cNvGrpSpPr/>
          <p:nvPr/>
        </p:nvGrpSpPr>
        <p:grpSpPr>
          <a:xfrm>
            <a:off x="-29160" y="-16560"/>
            <a:ext cx="9197640" cy="1086120"/>
            <a:chOff x="-29160" y="-16560"/>
            <a:chExt cx="9197640" cy="1086120"/>
          </a:xfrm>
        </p:grpSpPr>
        <p:sp>
          <p:nvSpPr>
            <p:cNvPr id="49" name="CustomShape 4"/>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50" name="CustomShape 5"/>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51" name="PlaceHolder 6"/>
          <p:cNvSpPr>
            <a:spLocks noGrp="1"/>
          </p:cNvSpPr>
          <p:nvPr>
            <p:ph type="title"/>
          </p:nvPr>
        </p:nvSpPr>
        <p:spPr>
          <a:xfrm>
            <a:off x="457200" y="704160"/>
            <a:ext cx="8229240" cy="1142640"/>
          </a:xfrm>
          <a:prstGeom prst="rect">
            <a:avLst/>
          </a:prstGeom>
        </p:spPr>
        <p:txBody>
          <a:bodyPr lIns="0" rIns="0" tIns="45000" bIns="0" anchor="b"/>
          <a:p>
            <a:pPr>
              <a:lnSpc>
                <a:spcPct val="100000"/>
              </a:lnSpc>
            </a:pPr>
            <a:r>
              <a:rPr b="0" lang="en-US" sz="5000" spc="-1" strike="noStrike">
                <a:solidFill>
                  <a:srgbClr val="04617b"/>
                </a:solidFill>
                <a:latin typeface="Calibri"/>
              </a:rPr>
              <a:t>Click to edit Master title style</a:t>
            </a:r>
            <a:endParaRPr b="0" lang="en-US" sz="5000" spc="-1" strike="noStrike">
              <a:solidFill>
                <a:srgbClr val="000000"/>
              </a:solidFill>
              <a:latin typeface="Constantia"/>
            </a:endParaRPr>
          </a:p>
        </p:txBody>
      </p:sp>
      <p:sp>
        <p:nvSpPr>
          <p:cNvPr id="52" name="PlaceHolder 7"/>
          <p:cNvSpPr>
            <a:spLocks noGrp="1"/>
          </p:cNvSpPr>
          <p:nvPr>
            <p:ph type="body"/>
          </p:nvPr>
        </p:nvSpPr>
        <p:spPr>
          <a:xfrm>
            <a:off x="457200" y="1935360"/>
            <a:ext cx="8229240" cy="4388760"/>
          </a:xfrm>
          <a:prstGeom prst="rect">
            <a:avLst/>
          </a:prstGeom>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Click to edit Master text styles</a:t>
            </a:r>
            <a:endParaRPr b="0" lang="en-US" sz="2600" spc="-1" strike="noStrike">
              <a:solidFill>
                <a:srgbClr val="000000"/>
              </a:solidFill>
              <a:latin typeface="Constantia"/>
            </a:endParaRPr>
          </a:p>
          <a:p>
            <a:pPr lvl="1" marL="640080" indent="-24660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Second level</a:t>
            </a:r>
            <a:endParaRPr b="0" lang="en-US" sz="2400" spc="-1" strike="noStrike">
              <a:solidFill>
                <a:srgbClr val="000000"/>
              </a:solidFill>
              <a:latin typeface="Constantia"/>
            </a:endParaRPr>
          </a:p>
          <a:p>
            <a:pPr lvl="2" marL="914400" indent="-246600">
              <a:lnSpc>
                <a:spcPct val="100000"/>
              </a:lnSpc>
              <a:spcBef>
                <a:spcPts val="420"/>
              </a:spcBef>
              <a:buClr>
                <a:srgbClr val="009dd9"/>
              </a:buClr>
              <a:buSzPct val="70000"/>
              <a:buFont typeface="Wingdings 2" charset="2"/>
              <a:buChar char=""/>
            </a:pPr>
            <a:r>
              <a:rPr b="0" lang="en-US" sz="2100" spc="-1" strike="noStrike">
                <a:solidFill>
                  <a:srgbClr val="000000"/>
                </a:solidFill>
                <a:latin typeface="Constantia"/>
              </a:rPr>
              <a:t>Third level</a:t>
            </a:r>
            <a:endParaRPr b="0" lang="en-US" sz="2100" spc="-1" strike="noStrike">
              <a:solidFill>
                <a:srgbClr val="000000"/>
              </a:solidFill>
              <a:latin typeface="Constantia"/>
            </a:endParaRPr>
          </a:p>
          <a:p>
            <a:pPr lvl="3" marL="1188720" indent="-209880">
              <a:lnSpc>
                <a:spcPct val="100000"/>
              </a:lnSpc>
              <a:spcBef>
                <a:spcPts val="400"/>
              </a:spcBef>
              <a:buClr>
                <a:srgbClr val="0bd0d9"/>
              </a:buClr>
              <a:buSzPct val="65000"/>
              <a:buFont typeface="Wingdings 2" charset="2"/>
              <a:buChar char=""/>
            </a:pPr>
            <a:r>
              <a:rPr b="0" lang="en-US" sz="2000" spc="-1" strike="noStrike">
                <a:solidFill>
                  <a:srgbClr val="000000"/>
                </a:solidFill>
                <a:latin typeface="Constantia"/>
              </a:rPr>
              <a:t>Fourth level</a:t>
            </a:r>
            <a:endParaRPr b="0" lang="en-US" sz="2000" spc="-1" strike="noStrike">
              <a:solidFill>
                <a:srgbClr val="000000"/>
              </a:solidFill>
              <a:latin typeface="Constantia"/>
            </a:endParaRPr>
          </a:p>
          <a:p>
            <a:pPr lvl="4" marL="1463040" indent="-209880">
              <a:lnSpc>
                <a:spcPct val="100000"/>
              </a:lnSpc>
              <a:spcBef>
                <a:spcPts val="400"/>
              </a:spcBef>
              <a:buClr>
                <a:srgbClr val="10cf9b"/>
              </a:buClr>
              <a:buSzPct val="65000"/>
              <a:buFont typeface="Wingdings 2" charset="2"/>
              <a:buChar char=""/>
            </a:pPr>
            <a:r>
              <a:rPr b="0" lang="en-US" sz="2000" spc="-1" strike="noStrike">
                <a:solidFill>
                  <a:srgbClr val="000000"/>
                </a:solidFill>
                <a:latin typeface="Constantia"/>
              </a:rPr>
              <a:t>Fifth level</a:t>
            </a:r>
            <a:endParaRPr b="0" lang="en-US" sz="2000" spc="-1" strike="noStrike">
              <a:solidFill>
                <a:srgbClr val="000000"/>
              </a:solidFill>
              <a:latin typeface="Constantia"/>
            </a:endParaRPr>
          </a:p>
        </p:txBody>
      </p:sp>
      <p:sp>
        <p:nvSpPr>
          <p:cNvPr id="53" name="PlaceHolder 8"/>
          <p:cNvSpPr>
            <a:spLocks noGrp="1"/>
          </p:cNvSpPr>
          <p:nvPr>
            <p:ph type="dt"/>
          </p:nvPr>
        </p:nvSpPr>
        <p:spPr>
          <a:xfrm>
            <a:off x="457200" y="6356520"/>
            <a:ext cx="2133360" cy="364680"/>
          </a:xfrm>
          <a:prstGeom prst="rect">
            <a:avLst/>
          </a:prstGeom>
        </p:spPr>
        <p:txBody>
          <a:bodyPr lIns="0" rIns="0" tIns="0" bIns="0" anchor="b"/>
          <a:p>
            <a:pPr>
              <a:lnSpc>
                <a:spcPct val="100000"/>
              </a:lnSpc>
            </a:pPr>
            <a:fld id="{419EFE93-3010-4688-93C9-2AC1EAD12632}" type="datetime">
              <a:rPr b="0" lang="en-IN" sz="1200" spc="-1" strike="noStrike">
                <a:solidFill>
                  <a:srgbClr val="035c75"/>
                </a:solidFill>
                <a:latin typeface="Constantia"/>
              </a:rPr>
              <a:t>29/05/20</a:t>
            </a:fld>
            <a:endParaRPr b="0" lang="en-IN" sz="1200" spc="-1" strike="noStrike">
              <a:latin typeface="Times New Roman"/>
            </a:endParaRPr>
          </a:p>
        </p:txBody>
      </p:sp>
      <p:sp>
        <p:nvSpPr>
          <p:cNvPr id="54" name="PlaceHolder 9"/>
          <p:cNvSpPr>
            <a:spLocks noGrp="1"/>
          </p:cNvSpPr>
          <p:nvPr>
            <p:ph type="ftr"/>
          </p:nvPr>
        </p:nvSpPr>
        <p:spPr>
          <a:xfrm>
            <a:off x="2666880" y="6356520"/>
            <a:ext cx="3352320" cy="364680"/>
          </a:xfrm>
          <a:prstGeom prst="rect">
            <a:avLst/>
          </a:prstGeom>
        </p:spPr>
        <p:txBody>
          <a:bodyPr lIns="0" rIns="0" tIns="0" bIns="0" anchor="b"/>
          <a:p>
            <a:endParaRPr b="0" lang="en-IN" sz="2400" spc="-1" strike="noStrike">
              <a:latin typeface="Times New Roman"/>
            </a:endParaRPr>
          </a:p>
        </p:txBody>
      </p:sp>
      <p:sp>
        <p:nvSpPr>
          <p:cNvPr id="55" name="PlaceHolder 10"/>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5B23B8C7-B063-454C-B2B8-E200FB82A785}" type="slidenum">
              <a:rPr b="0" lang="en-IN" sz="1200" spc="-1" strike="noStrike">
                <a:solidFill>
                  <a:srgbClr val="035c75"/>
                </a:solidFill>
                <a:latin typeface="Constantia"/>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92" name="CustomShape 1"/>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93" name="CustomShape 2"/>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grpSp>
        <p:nvGrpSpPr>
          <p:cNvPr id="94" name="Group 3"/>
          <p:cNvGrpSpPr/>
          <p:nvPr/>
        </p:nvGrpSpPr>
        <p:grpSpPr>
          <a:xfrm>
            <a:off x="-29160" y="-16560"/>
            <a:ext cx="9197640" cy="1086120"/>
            <a:chOff x="-29160" y="-16560"/>
            <a:chExt cx="9197640" cy="1086120"/>
          </a:xfrm>
        </p:grpSpPr>
        <p:sp>
          <p:nvSpPr>
            <p:cNvPr id="95" name="CustomShape 4"/>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96" name="CustomShape 5"/>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97" name="PlaceHolder 6"/>
          <p:cNvSpPr>
            <a:spLocks noGrp="1"/>
          </p:cNvSpPr>
          <p:nvPr>
            <p:ph type="body"/>
          </p:nvPr>
        </p:nvSpPr>
        <p:spPr>
          <a:xfrm>
            <a:off x="457200" y="277920"/>
            <a:ext cx="8229240" cy="5847840"/>
          </a:xfrm>
          <a:prstGeom prst="rect">
            <a:avLst/>
          </a:prstGeom>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Click to edit Master text styles</a:t>
            </a:r>
            <a:endParaRPr b="0" lang="en-US" sz="2600" spc="-1" strike="noStrike">
              <a:solidFill>
                <a:srgbClr val="000000"/>
              </a:solidFill>
              <a:latin typeface="Constantia"/>
            </a:endParaRPr>
          </a:p>
          <a:p>
            <a:pPr lvl="1" marL="640080" indent="-24660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Second level</a:t>
            </a:r>
            <a:endParaRPr b="0" lang="en-US" sz="2400" spc="-1" strike="noStrike">
              <a:solidFill>
                <a:srgbClr val="000000"/>
              </a:solidFill>
              <a:latin typeface="Constantia"/>
            </a:endParaRPr>
          </a:p>
          <a:p>
            <a:pPr lvl="2" marL="914400" indent="-246600">
              <a:lnSpc>
                <a:spcPct val="100000"/>
              </a:lnSpc>
              <a:spcBef>
                <a:spcPts val="420"/>
              </a:spcBef>
              <a:buClr>
                <a:srgbClr val="009dd9"/>
              </a:buClr>
              <a:buSzPct val="70000"/>
              <a:buFont typeface="Wingdings 2" charset="2"/>
              <a:buChar char=""/>
            </a:pPr>
            <a:r>
              <a:rPr b="0" lang="en-US" sz="2100" spc="-1" strike="noStrike">
                <a:solidFill>
                  <a:srgbClr val="000000"/>
                </a:solidFill>
                <a:latin typeface="Constantia"/>
              </a:rPr>
              <a:t>Third level</a:t>
            </a:r>
            <a:endParaRPr b="0" lang="en-US" sz="2100" spc="-1" strike="noStrike">
              <a:solidFill>
                <a:srgbClr val="000000"/>
              </a:solidFill>
              <a:latin typeface="Constantia"/>
            </a:endParaRPr>
          </a:p>
          <a:p>
            <a:pPr lvl="3" marL="1188720" indent="-209880">
              <a:lnSpc>
                <a:spcPct val="100000"/>
              </a:lnSpc>
              <a:spcBef>
                <a:spcPts val="400"/>
              </a:spcBef>
              <a:buClr>
                <a:srgbClr val="0bd0d9"/>
              </a:buClr>
              <a:buSzPct val="65000"/>
              <a:buFont typeface="Wingdings 2" charset="2"/>
              <a:buChar char=""/>
            </a:pPr>
            <a:r>
              <a:rPr b="0" lang="en-US" sz="2000" spc="-1" strike="noStrike">
                <a:solidFill>
                  <a:srgbClr val="000000"/>
                </a:solidFill>
                <a:latin typeface="Constantia"/>
              </a:rPr>
              <a:t>Fourth level</a:t>
            </a:r>
            <a:endParaRPr b="0" lang="en-US" sz="2000" spc="-1" strike="noStrike">
              <a:solidFill>
                <a:srgbClr val="000000"/>
              </a:solidFill>
              <a:latin typeface="Constantia"/>
            </a:endParaRPr>
          </a:p>
          <a:p>
            <a:pPr lvl="4" marL="1463040" indent="-209880">
              <a:lnSpc>
                <a:spcPct val="100000"/>
              </a:lnSpc>
              <a:spcBef>
                <a:spcPts val="400"/>
              </a:spcBef>
              <a:buClr>
                <a:srgbClr val="10cf9b"/>
              </a:buClr>
              <a:buSzPct val="65000"/>
              <a:buFont typeface="Wingdings 2" charset="2"/>
              <a:buChar char=""/>
            </a:pPr>
            <a:r>
              <a:rPr b="0" lang="en-US" sz="2000" spc="-1" strike="noStrike">
                <a:solidFill>
                  <a:srgbClr val="000000"/>
                </a:solidFill>
                <a:latin typeface="Constantia"/>
              </a:rPr>
              <a:t>Fifth level</a:t>
            </a:r>
            <a:endParaRPr b="0" lang="en-US" sz="2000" spc="-1" strike="noStrike">
              <a:solidFill>
                <a:srgbClr val="000000"/>
              </a:solidFill>
              <a:latin typeface="Constantia"/>
            </a:endParaRPr>
          </a:p>
        </p:txBody>
      </p:sp>
      <p:sp>
        <p:nvSpPr>
          <p:cNvPr id="98" name="PlaceHolder 7"/>
          <p:cNvSpPr>
            <a:spLocks noGrp="1"/>
          </p:cNvSpPr>
          <p:nvPr>
            <p:ph type="dt"/>
          </p:nvPr>
        </p:nvSpPr>
        <p:spPr>
          <a:xfrm>
            <a:off x="457200" y="6245280"/>
            <a:ext cx="2133360" cy="475920"/>
          </a:xfrm>
          <a:prstGeom prst="rect">
            <a:avLst/>
          </a:prstGeom>
        </p:spPr>
        <p:txBody>
          <a:bodyPr lIns="0" rIns="0" tIns="0" bIns="0" anchor="b"/>
          <a:p>
            <a:endParaRPr b="0" lang="en-IN" sz="2400" spc="-1" strike="noStrike">
              <a:latin typeface="Times New Roman"/>
            </a:endParaRPr>
          </a:p>
        </p:txBody>
      </p:sp>
      <p:sp>
        <p:nvSpPr>
          <p:cNvPr id="99" name="PlaceHolder 8"/>
          <p:cNvSpPr>
            <a:spLocks noGrp="1"/>
          </p:cNvSpPr>
          <p:nvPr>
            <p:ph type="ftr"/>
          </p:nvPr>
        </p:nvSpPr>
        <p:spPr>
          <a:xfrm>
            <a:off x="3124080" y="6245280"/>
            <a:ext cx="2895120" cy="475920"/>
          </a:xfrm>
          <a:prstGeom prst="rect">
            <a:avLst/>
          </a:prstGeom>
        </p:spPr>
        <p:txBody>
          <a:bodyPr lIns="0" rIns="0" tIns="0" bIns="0" anchor="b"/>
          <a:p>
            <a:endParaRPr b="0" lang="en-IN" sz="2400" spc="-1" strike="noStrike">
              <a:latin typeface="Times New Roman"/>
            </a:endParaRPr>
          </a:p>
        </p:txBody>
      </p:sp>
      <p:sp>
        <p:nvSpPr>
          <p:cNvPr id="100" name="PlaceHolder 9"/>
          <p:cNvSpPr>
            <a:spLocks noGrp="1"/>
          </p:cNvSpPr>
          <p:nvPr>
            <p:ph type="sldNum"/>
          </p:nvPr>
        </p:nvSpPr>
        <p:spPr>
          <a:xfrm>
            <a:off x="6553080" y="6245280"/>
            <a:ext cx="2133360" cy="475920"/>
          </a:xfrm>
          <a:prstGeom prst="rect">
            <a:avLst/>
          </a:prstGeom>
        </p:spPr>
        <p:txBody>
          <a:bodyPr lIns="0" rIns="0" tIns="0" bIns="0" anchor="b"/>
          <a:p>
            <a:pPr algn="r">
              <a:lnSpc>
                <a:spcPct val="100000"/>
              </a:lnSpc>
            </a:pPr>
            <a:fld id="{94E53B32-3DF8-49FE-9E66-09955FE60F92}" type="slidenum">
              <a:rPr b="0" lang="en-IN" sz="1200" spc="-1" strike="noStrike">
                <a:solidFill>
                  <a:srgbClr val="035c75"/>
                </a:solidFill>
                <a:latin typeface="Constantia"/>
              </a:rPr>
              <a:t>1</a:t>
            </a:fld>
            <a:endParaRPr b="0" lang="en-IN" sz="1200" spc="-1" strike="noStrike">
              <a:latin typeface="Times New Roman"/>
            </a:endParaRPr>
          </a:p>
        </p:txBody>
      </p:sp>
      <p:sp>
        <p:nvSpPr>
          <p:cNvPr id="101" name="PlaceHolder 10"/>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onstantia"/>
              </a:rPr>
              <a:t>Click to edit the title text format</a:t>
            </a:r>
            <a:endParaRPr b="0" lang="en-US" sz="1800" spc="-1" strike="noStrike">
              <a:solidFill>
                <a:srgbClr val="000000"/>
              </a:solidFill>
              <a:latin typeface="Constantia"/>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138" name="CustomShape 1"/>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39" name="CustomShape 2"/>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grpSp>
        <p:nvGrpSpPr>
          <p:cNvPr id="140" name="Group 3"/>
          <p:cNvGrpSpPr/>
          <p:nvPr/>
        </p:nvGrpSpPr>
        <p:grpSpPr>
          <a:xfrm>
            <a:off x="-29160" y="-16560"/>
            <a:ext cx="9197640" cy="1086120"/>
            <a:chOff x="-29160" y="-16560"/>
            <a:chExt cx="9197640" cy="1086120"/>
          </a:xfrm>
        </p:grpSpPr>
        <p:sp>
          <p:nvSpPr>
            <p:cNvPr id="141" name="CustomShape 4"/>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142" name="CustomShape 5"/>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143" name="PlaceHolder 6"/>
          <p:cNvSpPr>
            <a:spLocks noGrp="1"/>
          </p:cNvSpPr>
          <p:nvPr>
            <p:ph type="dt"/>
          </p:nvPr>
        </p:nvSpPr>
        <p:spPr>
          <a:xfrm>
            <a:off x="457200" y="6356520"/>
            <a:ext cx="2133360" cy="364680"/>
          </a:xfrm>
          <a:prstGeom prst="rect">
            <a:avLst/>
          </a:prstGeom>
        </p:spPr>
        <p:txBody>
          <a:bodyPr lIns="0" rIns="0" tIns="0" bIns="0" anchor="b"/>
          <a:p>
            <a:pPr>
              <a:lnSpc>
                <a:spcPct val="100000"/>
              </a:lnSpc>
            </a:pPr>
            <a:fld id="{E926AAE9-AB7E-4DEE-B816-5EC31A5F4F97}" type="datetime">
              <a:rPr b="0" lang="en-IN" sz="1200" spc="-1" strike="noStrike">
                <a:solidFill>
                  <a:srgbClr val="035c75"/>
                </a:solidFill>
                <a:latin typeface="Constantia"/>
              </a:rPr>
              <a:t>29/05/20</a:t>
            </a:fld>
            <a:endParaRPr b="0" lang="en-IN" sz="1200" spc="-1" strike="noStrike">
              <a:latin typeface="Times New Roman"/>
            </a:endParaRPr>
          </a:p>
        </p:txBody>
      </p:sp>
      <p:sp>
        <p:nvSpPr>
          <p:cNvPr id="144" name="PlaceHolder 7"/>
          <p:cNvSpPr>
            <a:spLocks noGrp="1"/>
          </p:cNvSpPr>
          <p:nvPr>
            <p:ph type="ftr"/>
          </p:nvPr>
        </p:nvSpPr>
        <p:spPr>
          <a:xfrm>
            <a:off x="2666880" y="6356520"/>
            <a:ext cx="3352320" cy="364680"/>
          </a:xfrm>
          <a:prstGeom prst="rect">
            <a:avLst/>
          </a:prstGeom>
        </p:spPr>
        <p:txBody>
          <a:bodyPr lIns="0" rIns="0" tIns="0" bIns="0" anchor="b"/>
          <a:p>
            <a:endParaRPr b="0" lang="en-IN" sz="2400" spc="-1" strike="noStrike">
              <a:latin typeface="Times New Roman"/>
            </a:endParaRPr>
          </a:p>
        </p:txBody>
      </p:sp>
      <p:sp>
        <p:nvSpPr>
          <p:cNvPr id="145" name="PlaceHolder 8"/>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35C34997-FB7E-41D7-ABCC-59ADC330027D}" type="slidenum">
              <a:rPr b="0" lang="en-IN" sz="1200" spc="-1" strike="noStrike">
                <a:solidFill>
                  <a:srgbClr val="035c75"/>
                </a:solidFill>
                <a:latin typeface="Constantia"/>
              </a:rPr>
              <a:t>1</a:t>
            </a:fld>
            <a:endParaRPr b="0" lang="en-IN" sz="1200" spc="-1" strike="noStrike">
              <a:latin typeface="Times New Roman"/>
            </a:endParaRPr>
          </a:p>
        </p:txBody>
      </p:sp>
      <p:sp>
        <p:nvSpPr>
          <p:cNvPr id="146" name="PlaceHolder 9"/>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onstantia"/>
              </a:rPr>
              <a:t>Click to edit the title text format</a:t>
            </a:r>
            <a:endParaRPr b="0" lang="en-US" sz="1800" spc="-1" strike="noStrike">
              <a:solidFill>
                <a:srgbClr val="000000"/>
              </a:solidFill>
              <a:latin typeface="Constantia"/>
            </a:endParaRPr>
          </a:p>
        </p:txBody>
      </p:sp>
      <p:sp>
        <p:nvSpPr>
          <p:cNvPr id="147"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Constantia"/>
              </a:rPr>
              <a:t>Click to edit the outline text format</a:t>
            </a:r>
            <a:endParaRPr b="0" lang="en-US" sz="2600" spc="-1" strike="noStrike">
              <a:solidFill>
                <a:srgbClr val="000000"/>
              </a:solidFill>
              <a:latin typeface="Constantia"/>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Constantia"/>
              </a:rPr>
              <a:t>Second Outline Level</a:t>
            </a:r>
            <a:endParaRPr b="0" lang="en-US" sz="2100" spc="-1" strike="noStrike">
              <a:solidFill>
                <a:srgbClr val="000000"/>
              </a:solidFill>
              <a:latin typeface="Constanti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onstantia"/>
              </a:rPr>
              <a:t>Third Outline Level</a:t>
            </a:r>
            <a:endParaRPr b="0" lang="en-US" sz="2000" spc="-1" strike="noStrike">
              <a:solidFill>
                <a:srgbClr val="000000"/>
              </a:solidFill>
              <a:latin typeface="Constanti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onstantia"/>
              </a:rPr>
              <a:t>Fourth Outline Level</a:t>
            </a:r>
            <a:endParaRPr b="0" lang="en-US" sz="2000" spc="-1" strike="noStrike">
              <a:solidFill>
                <a:srgbClr val="000000"/>
              </a:solidFill>
              <a:latin typeface="Constant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nstantia"/>
              </a:rPr>
              <a:t>Fifth Outline Level</a:t>
            </a:r>
            <a:endParaRPr b="0" lang="en-US" sz="2000" spc="-1" strike="noStrike">
              <a:solidFill>
                <a:srgbClr val="000000"/>
              </a:solidFill>
              <a:latin typeface="Constant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nstantia"/>
              </a:rPr>
              <a:t>Sixth Outline Level</a:t>
            </a:r>
            <a:endParaRPr b="0" lang="en-US" sz="2000" spc="-1" strike="noStrike">
              <a:solidFill>
                <a:srgbClr val="000000"/>
              </a:solidFill>
              <a:latin typeface="Constant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nstantia"/>
              </a:rPr>
              <a:t>Seventh Outline Level</a:t>
            </a:r>
            <a:endParaRPr b="0" lang="en-US" sz="2000" spc="-1" strike="noStrike">
              <a:solidFill>
                <a:srgbClr val="000000"/>
              </a:solidFill>
              <a:latin typeface="Constantia"/>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533520" y="1371600"/>
            <a:ext cx="7851240" cy="1828440"/>
          </a:xfrm>
          <a:prstGeom prst="rect">
            <a:avLst/>
          </a:prstGeom>
          <a:noFill/>
          <a:ln>
            <a:noFill/>
          </a:ln>
        </p:spPr>
        <p:txBody>
          <a:bodyPr lIns="0" rIns="18360" tIns="0" bIns="0" anchor="b"/>
          <a:p>
            <a:pPr algn="r">
              <a:lnSpc>
                <a:spcPct val="100000"/>
              </a:lnSpc>
            </a:pPr>
            <a:r>
              <a:rPr b="1" lang="en-US" sz="5600" spc="-1" strike="noStrike">
                <a:solidFill>
                  <a:srgbClr val="50e0ea"/>
                </a:solidFill>
                <a:latin typeface="Calibri"/>
              </a:rPr>
              <a:t>Finger Biometric Technologies</a:t>
            </a:r>
            <a:endParaRPr b="0" lang="en-US" sz="5600" spc="-1" strike="noStrike">
              <a:solidFill>
                <a:srgbClr val="ffffff"/>
              </a:solidFill>
              <a:latin typeface="Constantia"/>
            </a:endParaRPr>
          </a:p>
        </p:txBody>
      </p:sp>
      <p:sp>
        <p:nvSpPr>
          <p:cNvPr id="185" name="TextShape 2"/>
          <p:cNvSpPr txBox="1"/>
          <p:nvPr/>
        </p:nvSpPr>
        <p:spPr>
          <a:xfrm>
            <a:off x="533520" y="3228480"/>
            <a:ext cx="7854480" cy="1752120"/>
          </a:xfrm>
          <a:prstGeom prst="rect">
            <a:avLst/>
          </a:prstGeom>
          <a:noFill/>
          <a:ln>
            <a:noFill/>
          </a:ln>
        </p:spPr>
        <p:txBody>
          <a:bodyPr lIns="0" rIns="18360" tIns="45000" bIns="45000"/>
          <a:p>
            <a:pPr algn="ctr"/>
            <a:endParaRPr b="0" lang="en-IN" sz="3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Picture 3" descr=""/>
          <p:cNvPicPr/>
          <p:nvPr/>
        </p:nvPicPr>
        <p:blipFill>
          <a:blip r:embed="rId1"/>
          <a:stretch/>
        </p:blipFill>
        <p:spPr>
          <a:xfrm>
            <a:off x="1752480" y="1371600"/>
            <a:ext cx="6171840" cy="5105160"/>
          </a:xfrm>
          <a:prstGeom prst="rect">
            <a:avLst/>
          </a:prstGeom>
          <a:ln w="9360">
            <a:noFill/>
          </a:ln>
        </p:spPr>
      </p:pic>
      <p:sp>
        <p:nvSpPr>
          <p:cNvPr id="204" name="CustomShape 1"/>
          <p:cNvSpPr/>
          <p:nvPr/>
        </p:nvSpPr>
        <p:spPr>
          <a:xfrm>
            <a:off x="457200" y="228600"/>
            <a:ext cx="7786440" cy="14302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4400" spc="-1" strike="noStrike" u="sng">
                <a:solidFill>
                  <a:srgbClr val="000000"/>
                </a:solidFill>
                <a:uFillTx/>
                <a:latin typeface="Constantia"/>
              </a:rPr>
              <a:t>FINGERPRINT DOOR LOCK</a:t>
            </a:r>
            <a:endParaRPr b="0" lang="en-IN" sz="4400" spc="-1" strike="noStrike">
              <a:latin typeface="Arial"/>
            </a:endParaRPr>
          </a:p>
        </p:txBody>
      </p:sp>
      <p:sp>
        <p:nvSpPr>
          <p:cNvPr id="205" name="CustomShape 2"/>
          <p:cNvSpPr/>
          <p:nvPr/>
        </p:nvSpPr>
        <p:spPr>
          <a:xfrm>
            <a:off x="2895480" y="1219320"/>
            <a:ext cx="6267240" cy="364680"/>
          </a:xfrm>
          <a:prstGeom prst="rect">
            <a:avLst/>
          </a:prstGeom>
          <a:noFill/>
          <a:ln w="9360">
            <a:noFill/>
          </a:ln>
        </p:spPr>
        <p:style>
          <a:lnRef idx="0"/>
          <a:fillRef idx="0"/>
          <a:effectRef idx="0"/>
          <a:fontRef idx="minor"/>
        </p:style>
        <p:txBody>
          <a:bodyPr lIns="90000" rIns="90000" tIns="45000" bIns="45000"/>
          <a:p>
            <a:pPr marL="457200">
              <a:lnSpc>
                <a:spcPct val="100000"/>
              </a:lnSpc>
            </a:pPr>
            <a:r>
              <a:rPr b="0" lang="en-IN" sz="1800" spc="-1" strike="noStrike">
                <a:solidFill>
                  <a:srgbClr val="000000"/>
                </a:solidFill>
                <a:latin typeface="Constantia"/>
              </a:rPr>
              <a:t> </a:t>
            </a:r>
            <a:endParaRPr b="0" lang="en-IN" sz="1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Macro Fingerprint Features</a:t>
            </a:r>
            <a:endParaRPr b="0" lang="en-US" sz="5000" spc="-1" strike="noStrike">
              <a:solidFill>
                <a:srgbClr val="000000"/>
              </a:solidFill>
              <a:latin typeface="Constantia"/>
            </a:endParaRPr>
          </a:p>
        </p:txBody>
      </p:sp>
      <p:sp>
        <p:nvSpPr>
          <p:cNvPr id="207"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Macro fingerprint features are, as the name implies, large in size.</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feature is considered macro if it can be seen unaided by the human eye. </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most visible macro feature seen is the ridge pattern.</a:t>
            </a:r>
            <a:endParaRPr b="0" lang="en-US" sz="2600" spc="-1" strike="noStrike">
              <a:solidFill>
                <a:srgbClr val="000000"/>
              </a:solidFill>
              <a:latin typeface="Constantia"/>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Macro Fingerprint Features</a:t>
            </a:r>
            <a:endParaRPr b="0" lang="en-US" sz="5000" spc="-1" strike="noStrike">
              <a:solidFill>
                <a:srgbClr val="000000"/>
              </a:solidFill>
              <a:latin typeface="Constantia"/>
            </a:endParaRPr>
          </a:p>
        </p:txBody>
      </p:sp>
      <p:sp>
        <p:nvSpPr>
          <p:cNvPr id="209" name="TextShape 2"/>
          <p:cNvSpPr txBox="1"/>
          <p:nvPr/>
        </p:nvSpPr>
        <p:spPr>
          <a:xfrm>
            <a:off x="457200" y="1935360"/>
            <a:ext cx="8229240" cy="4388760"/>
          </a:xfrm>
          <a:prstGeom prst="rect">
            <a:avLst/>
          </a:prstGeom>
          <a:noFill/>
          <a:ln>
            <a:noFill/>
          </a:ln>
        </p:spPr>
        <p:txBody>
          <a:bodyPr lIns="90000" rIns="90000" tIns="45000" bIns="45000">
            <a:normAutofit/>
          </a:bodyPr>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Ridge Pattern</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rPr>
              <a:t>Arch Arches </a:t>
            </a:r>
            <a:r>
              <a:rPr b="0" lang="en-US" sz="2400" spc="-1" strike="noStrike">
                <a:solidFill>
                  <a:srgbClr val="000000"/>
                </a:solidFill>
                <a:latin typeface="Constantia"/>
              </a:rPr>
              <a:t>account for approximately 5% of the ridge pattern in a given population. Arches are different from loops in that arches are more open curves.</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rPr>
              <a:t>Loop Loops </a:t>
            </a:r>
            <a:r>
              <a:rPr b="0" lang="en-US" sz="2400" spc="-1" strike="noStrike">
                <a:solidFill>
                  <a:srgbClr val="000000"/>
                </a:solidFill>
                <a:latin typeface="Constantia"/>
              </a:rPr>
              <a:t>account for approximately 60% of the ridge patterns in a given population. </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Loops may slant left or right, or be presented as a double loop.</a:t>
            </a:r>
            <a:endParaRPr b="0" lang="en-US" sz="2400" spc="-1" strike="noStrike">
              <a:solidFill>
                <a:srgbClr val="000000"/>
              </a:solidFill>
              <a:latin typeface="Constantia"/>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Macro Fingerprint Features</a:t>
            </a:r>
            <a:endParaRPr b="0" lang="en-US" sz="5000" spc="-1" strike="noStrike">
              <a:solidFill>
                <a:srgbClr val="000000"/>
              </a:solidFill>
              <a:latin typeface="Constantia"/>
            </a:endParaRPr>
          </a:p>
        </p:txBody>
      </p:sp>
      <p:sp>
        <p:nvSpPr>
          <p:cNvPr id="211"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Whorl Whorls account for approximately 35% of the ridge patterns in a given population. </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Whorls are defined by at least one ridge making a complete circle.</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Macro Fingerprint Features</a:t>
            </a:r>
            <a:endParaRPr b="0" lang="en-US" sz="5000" spc="-1" strike="noStrike">
              <a:solidFill>
                <a:srgbClr val="000000"/>
              </a:solidFill>
              <a:latin typeface="Constantia"/>
            </a:endParaRPr>
          </a:p>
        </p:txBody>
      </p:sp>
      <p:pic>
        <p:nvPicPr>
          <p:cNvPr id="213" name="Content Placeholder 3" descr=""/>
          <p:cNvPicPr/>
          <p:nvPr/>
        </p:nvPicPr>
        <p:blipFill>
          <a:blip r:embed="rId1"/>
          <a:stretch/>
        </p:blipFill>
        <p:spPr>
          <a:xfrm>
            <a:off x="1219320" y="2438280"/>
            <a:ext cx="6781320" cy="32000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Macro Fingerprint Features</a:t>
            </a:r>
            <a:endParaRPr b="0" lang="en-US" sz="5000" spc="-1" strike="noStrike">
              <a:solidFill>
                <a:srgbClr val="000000"/>
              </a:solidFill>
              <a:latin typeface="Constantia"/>
            </a:endParaRPr>
          </a:p>
        </p:txBody>
      </p:sp>
      <p:sp>
        <p:nvSpPr>
          <p:cNvPr id="215"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Arch: </a:t>
            </a:r>
            <a:r>
              <a:rPr b="0" lang="en-US" sz="2600" spc="-1" strike="noStrike">
                <a:solidFill>
                  <a:srgbClr val="000000"/>
                </a:solidFill>
                <a:latin typeface="Constantia"/>
              </a:rPr>
              <a:t>The ridges enter from one side of the finger, rise in the center forming an arc, and then exit the other side of the finger.</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Loop</a:t>
            </a:r>
            <a:r>
              <a:rPr b="0" lang="en-US" sz="2600" spc="-1" strike="noStrike">
                <a:solidFill>
                  <a:srgbClr val="000000"/>
                </a:solidFill>
                <a:latin typeface="Constantia"/>
              </a:rPr>
              <a:t>: The ridges enter from one side of a finger, form a curve, and then exit on that same side.</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Whorl</a:t>
            </a:r>
            <a:r>
              <a:rPr b="0" lang="en-US" sz="2600" spc="-1" strike="noStrike">
                <a:solidFill>
                  <a:srgbClr val="000000"/>
                </a:solidFill>
                <a:latin typeface="Constantia"/>
              </a:rPr>
              <a:t>: Ridges form circularly around a central point on the finger.</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Macro Fingerprint Features</a:t>
            </a:r>
            <a:endParaRPr b="0" lang="en-US" sz="5000" spc="-1" strike="noStrike">
              <a:solidFill>
                <a:srgbClr val="000000"/>
              </a:solidFill>
              <a:latin typeface="Constantia"/>
            </a:endParaRPr>
          </a:p>
        </p:txBody>
      </p:sp>
      <p:sp>
        <p:nvSpPr>
          <p:cNvPr id="217" name="TextShape 2"/>
          <p:cNvSpPr txBox="1"/>
          <p:nvPr/>
        </p:nvSpPr>
        <p:spPr>
          <a:xfrm>
            <a:off x="457200" y="1935360"/>
            <a:ext cx="8229240" cy="4388760"/>
          </a:xfrm>
          <a:prstGeom prst="rect">
            <a:avLst/>
          </a:prstGeom>
          <a:noFill/>
          <a:ln>
            <a:noFill/>
          </a:ln>
        </p:spPr>
        <p:txBody>
          <a:bodyPr lIns="90000" rIns="90000" tIns="45000" bIns="45000">
            <a:normAutofit/>
          </a:bodyPr>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The </a:t>
            </a:r>
            <a:r>
              <a:rPr b="1" lang="en-US" sz="2400" spc="-1" strike="noStrike">
                <a:solidFill>
                  <a:srgbClr val="000000"/>
                </a:solidFill>
                <a:latin typeface="Constantia"/>
              </a:rPr>
              <a:t>core point </a:t>
            </a:r>
            <a:r>
              <a:rPr b="0" lang="en-US" sz="2400" spc="-1" strike="noStrike">
                <a:solidFill>
                  <a:srgbClr val="000000"/>
                </a:solidFill>
                <a:latin typeface="Constantia"/>
              </a:rPr>
              <a:t>is found at the center of the finger image.</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It is used as a reference point for measuring other minutia and also during classification.</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p:txBody>
      </p:sp>
      <p:pic>
        <p:nvPicPr>
          <p:cNvPr id="218" name="Content Placeholder 4" descr=""/>
          <p:cNvPicPr/>
          <p:nvPr/>
        </p:nvPicPr>
        <p:blipFill>
          <a:blip r:embed="rId1"/>
          <a:stretch/>
        </p:blipFill>
        <p:spPr>
          <a:xfrm>
            <a:off x="3505320" y="3886200"/>
            <a:ext cx="2190240" cy="225720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Macro Fingerprint Features</a:t>
            </a:r>
            <a:endParaRPr b="0" lang="en-US" sz="5000" spc="-1" strike="noStrike">
              <a:solidFill>
                <a:srgbClr val="000000"/>
              </a:solidFill>
              <a:latin typeface="Constantia"/>
            </a:endParaRPr>
          </a:p>
        </p:txBody>
      </p:sp>
      <p:sp>
        <p:nvSpPr>
          <p:cNvPr id="220"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Delta point </a:t>
            </a:r>
            <a:r>
              <a:rPr b="0" lang="en-US" sz="2600" spc="-1" strike="noStrike">
                <a:solidFill>
                  <a:srgbClr val="000000"/>
                </a:solidFill>
                <a:latin typeface="Constantia"/>
              </a:rPr>
              <a:t>is triangular shaped pattern where different fingerprint ridges meet.</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21" name="Picture 3" descr=""/>
          <p:cNvPicPr/>
          <p:nvPr/>
        </p:nvPicPr>
        <p:blipFill>
          <a:blip r:embed="rId1"/>
          <a:stretch/>
        </p:blipFill>
        <p:spPr>
          <a:xfrm>
            <a:off x="3505320" y="3200400"/>
            <a:ext cx="2142720" cy="211428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Macro Fingerprint Features</a:t>
            </a:r>
            <a:endParaRPr b="0" lang="en-US" sz="5000" spc="-1" strike="noStrike">
              <a:solidFill>
                <a:srgbClr val="000000"/>
              </a:solidFill>
              <a:latin typeface="Constantia"/>
            </a:endParaRPr>
          </a:p>
        </p:txBody>
      </p:sp>
      <p:sp>
        <p:nvSpPr>
          <p:cNvPr id="223"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Type lines </a:t>
            </a:r>
            <a:r>
              <a:rPr b="0" lang="en-US" sz="2600" spc="-1" strike="noStrike">
                <a:solidFill>
                  <a:srgbClr val="000000"/>
                </a:solidFill>
                <a:latin typeface="Constantia"/>
              </a:rPr>
              <a:t>are the two parallel innermost ridges that define the ridge pattern area.</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24" name="Picture 3" descr=""/>
          <p:cNvPicPr/>
          <p:nvPr/>
        </p:nvPicPr>
        <p:blipFill>
          <a:blip r:embed="rId1"/>
          <a:stretch/>
        </p:blipFill>
        <p:spPr>
          <a:xfrm>
            <a:off x="1752480" y="3429000"/>
            <a:ext cx="4371480" cy="274284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Macro Fingerprint Features</a:t>
            </a:r>
            <a:endParaRPr b="0" lang="en-US" sz="5000" spc="-1" strike="noStrike">
              <a:solidFill>
                <a:srgbClr val="000000"/>
              </a:solidFill>
              <a:latin typeface="Constantia"/>
            </a:endParaRPr>
          </a:p>
        </p:txBody>
      </p:sp>
      <p:sp>
        <p:nvSpPr>
          <p:cNvPr id="226"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Ridge count is the number of ridges that intersect a line drawn from a delta to the core. </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There could be more than one ridge count for each finger image.</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27" name="Picture 3" descr=""/>
          <p:cNvPicPr/>
          <p:nvPr/>
        </p:nvPicPr>
        <p:blipFill>
          <a:blip r:embed="rId1"/>
          <a:stretch/>
        </p:blipFill>
        <p:spPr>
          <a:xfrm>
            <a:off x="2971800" y="4343400"/>
            <a:ext cx="3362040" cy="23238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Introduction</a:t>
            </a:r>
            <a:endParaRPr b="0" lang="en-US" sz="5000" spc="-1" strike="noStrike">
              <a:solidFill>
                <a:srgbClr val="000000"/>
              </a:solidFill>
              <a:latin typeface="Constantia"/>
            </a:endParaRPr>
          </a:p>
        </p:txBody>
      </p:sp>
      <p:sp>
        <p:nvSpPr>
          <p:cNvPr id="187" name="TextShape 2"/>
          <p:cNvSpPr txBox="1"/>
          <p:nvPr/>
        </p:nvSpPr>
        <p:spPr>
          <a:xfrm>
            <a:off x="457200" y="1935360"/>
            <a:ext cx="8229240" cy="4388760"/>
          </a:xfrm>
          <a:prstGeom prst="rect">
            <a:avLst/>
          </a:prstGeom>
          <a:noFill/>
          <a:ln>
            <a:noFill/>
          </a:ln>
        </p:spPr>
        <p:txBody>
          <a:bodyPr lIns="90000" rIns="90000" tIns="45000" bIns="45000">
            <a:normAutofit/>
          </a:bodyPr>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Fingerprint biometrics are the most widely used and accepted of all the biometrics.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Fingerprints are identified by both macro and micro features.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macro features of a fingerprint include: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Ridge patterns</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Ridge pattern area</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Core point</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Delta point</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Type lines</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Ridge count</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29"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As the name implies, micro fingerprint features cannot be seen unaided by the human eye.</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number of the current fingerprint scanners on the market now have a high enough resolution that pores can be counted.</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31"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What follows is a description of the minutia that make up the micro features: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Type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Orientation</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Spatial frequency</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Curvature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Position</a:t>
            </a:r>
            <a:endParaRPr b="0" lang="en-US" sz="2600" spc="-1" strike="noStrike">
              <a:solidFill>
                <a:srgbClr val="000000"/>
              </a:solidFill>
              <a:latin typeface="Constantia"/>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33" name="TextShape 2"/>
          <p:cNvSpPr txBox="1"/>
          <p:nvPr/>
        </p:nvSpPr>
        <p:spPr>
          <a:xfrm>
            <a:off x="457200" y="1935360"/>
            <a:ext cx="8229240" cy="4388760"/>
          </a:xfrm>
          <a:prstGeom prst="rect">
            <a:avLst/>
          </a:prstGeom>
          <a:noFill/>
          <a:ln>
            <a:noFill/>
          </a:ln>
        </p:spPr>
        <p:txBody>
          <a:bodyPr lIns="90000" rIns="90000" tIns="45000" bIns="45000">
            <a:normAutofit/>
          </a:bodyPr>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Type</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There are a number of different types of minutia; the common ones are: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Ridge ending</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Ridge bifurcation</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Ridge divergence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Dot or island</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Enclosure or lake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Short ridge</a:t>
            </a:r>
            <a:endParaRPr b="0" lang="en-US" sz="2600" spc="-1" strike="noStrike">
              <a:solidFill>
                <a:srgbClr val="000000"/>
              </a:solidFill>
              <a:latin typeface="Constantia"/>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35"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Ridge ending</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ridge ending is a gap in a ridge or a point where a ridge suddenly stops</a:t>
            </a:r>
            <a:endParaRPr b="0" lang="en-US" sz="2600" spc="-1" strike="noStrike">
              <a:solidFill>
                <a:srgbClr val="000000"/>
              </a:solidFill>
              <a:latin typeface="Constantia"/>
            </a:endParaRPr>
          </a:p>
        </p:txBody>
      </p:sp>
      <p:pic>
        <p:nvPicPr>
          <p:cNvPr id="236" name="Picture 3" descr=""/>
          <p:cNvPicPr/>
          <p:nvPr/>
        </p:nvPicPr>
        <p:blipFill>
          <a:blip r:embed="rId1"/>
          <a:stretch/>
        </p:blipFill>
        <p:spPr>
          <a:xfrm>
            <a:off x="3352680" y="3657600"/>
            <a:ext cx="2219040" cy="225720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38"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Ridge bifurcation</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ridge bifurcation occurs when a ridge splits into two or more new ridges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39" name="Picture 3" descr=""/>
          <p:cNvPicPr/>
          <p:nvPr/>
        </p:nvPicPr>
        <p:blipFill>
          <a:blip r:embed="rId1"/>
          <a:stretch/>
        </p:blipFill>
        <p:spPr>
          <a:xfrm>
            <a:off x="3429000" y="3657600"/>
            <a:ext cx="2238120" cy="229500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41"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Ridge divergence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ridge divergence occurs when two ridges running parallel suddenly diverge in opposite directions.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42" name="Picture 3" descr=""/>
          <p:cNvPicPr/>
          <p:nvPr/>
        </p:nvPicPr>
        <p:blipFill>
          <a:blip r:embed="rId1"/>
          <a:stretch/>
        </p:blipFill>
        <p:spPr>
          <a:xfrm>
            <a:off x="3505320" y="3962520"/>
            <a:ext cx="2209320" cy="220932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44"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Dot or island</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dot or island occurs when a ridge is short enough to be perceived as a single point (dot) or straight line (island).</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45" name="Picture 3" descr=""/>
          <p:cNvPicPr/>
          <p:nvPr/>
        </p:nvPicPr>
        <p:blipFill>
          <a:blip r:embed="rId1"/>
          <a:stretch/>
        </p:blipFill>
        <p:spPr>
          <a:xfrm>
            <a:off x="3352680" y="4038480"/>
            <a:ext cx="2228400" cy="228564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47"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An enclosure (lake) </a:t>
            </a:r>
            <a:r>
              <a:rPr b="0" lang="en-US" sz="2600" spc="-1" strike="noStrike">
                <a:solidFill>
                  <a:srgbClr val="000000"/>
                </a:solidFill>
                <a:latin typeface="Constantia"/>
              </a:rPr>
              <a:t>minutia occurs when a ridge bifurcates and then rejoins itself.</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This then leaves a valley surrounded by the rejoined ridge.</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48" name="Picture 3" descr=""/>
          <p:cNvPicPr/>
          <p:nvPr/>
        </p:nvPicPr>
        <p:blipFill>
          <a:blip r:embed="rId1"/>
          <a:stretch/>
        </p:blipFill>
        <p:spPr>
          <a:xfrm>
            <a:off x="2971800" y="4267080"/>
            <a:ext cx="3342960" cy="229500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50"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Short ridge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short ridge is a ridge of short length, but not so short as to be considered an island or dot.</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51" name="Picture 3" descr=""/>
          <p:cNvPicPr/>
          <p:nvPr/>
        </p:nvPicPr>
        <p:blipFill>
          <a:blip r:embed="rId1"/>
          <a:stretch/>
        </p:blipFill>
        <p:spPr>
          <a:xfrm>
            <a:off x="3352680" y="3886200"/>
            <a:ext cx="2238120" cy="223812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53"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Orientation</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Orientation refers to the general direction in which a minutia feature appears to be moving.</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54" name="Picture 3" descr=""/>
          <p:cNvPicPr/>
          <p:nvPr/>
        </p:nvPicPr>
        <p:blipFill>
          <a:blip r:embed="rId1"/>
          <a:stretch/>
        </p:blipFill>
        <p:spPr>
          <a:xfrm>
            <a:off x="3352680" y="3581280"/>
            <a:ext cx="2228400" cy="23331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Introduction</a:t>
            </a:r>
            <a:endParaRPr b="0" lang="en-US" sz="5000" spc="-1" strike="noStrike">
              <a:solidFill>
                <a:srgbClr val="000000"/>
              </a:solidFill>
              <a:latin typeface="Constantia"/>
            </a:endParaRPr>
          </a:p>
        </p:txBody>
      </p:sp>
      <p:sp>
        <p:nvSpPr>
          <p:cNvPr id="189" name="TextShape 2"/>
          <p:cNvSpPr txBox="1"/>
          <p:nvPr/>
        </p:nvSpPr>
        <p:spPr>
          <a:xfrm>
            <a:off x="457200" y="1935360"/>
            <a:ext cx="8229240" cy="4388760"/>
          </a:xfrm>
          <a:prstGeom prst="rect">
            <a:avLst/>
          </a:prstGeom>
          <a:noFill/>
          <a:ln>
            <a:noFill/>
          </a:ln>
        </p:spPr>
        <p:txBody>
          <a:bodyPr lIns="90000" rIns="90000" tIns="45000" bIns="45000">
            <a:normAutofit/>
          </a:bodyPr>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Fingerprints are identified by both macro and micro features.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micro features of a fingerprint are made up of minutia points. Minutia points are classified by:</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Type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Orientation</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Position</a:t>
            </a:r>
            <a:endParaRPr b="0" lang="en-US" sz="2600" spc="-1" strike="noStrike">
              <a:solidFill>
                <a:srgbClr val="000000"/>
              </a:solidFill>
              <a:latin typeface="Constantia"/>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56"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Spatial frequency</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Spatial frequency can be viewed as the density of ridges around a given minutia point.</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In this case, the spatial frequency is higher around the island at the top right than the bifurcation at the middle left.</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pic>
        <p:nvPicPr>
          <p:cNvPr id="257" name="Picture 3" descr=""/>
          <p:cNvPicPr/>
          <p:nvPr/>
        </p:nvPicPr>
        <p:blipFill>
          <a:blip r:embed="rId1"/>
          <a:stretch/>
        </p:blipFill>
        <p:spPr>
          <a:xfrm>
            <a:off x="4267080" y="4419720"/>
            <a:ext cx="3504960" cy="204768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pic>
        <p:nvPicPr>
          <p:cNvPr id="259" name="Picture 2" descr=""/>
          <p:cNvPicPr/>
          <p:nvPr/>
        </p:nvPicPr>
        <p:blipFill>
          <a:blip r:embed="rId1"/>
          <a:stretch/>
        </p:blipFill>
        <p:spPr>
          <a:xfrm>
            <a:off x="1905120" y="1935000"/>
            <a:ext cx="5638320" cy="4389120"/>
          </a:xfrm>
          <a:prstGeom prst="rect">
            <a:avLst/>
          </a:prstGeom>
          <a:ln w="9360">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61"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Curvature</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Curvature is the rate of change of a ridge's direction. </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In the above left enlargement in Figure, the rate of change is lower, as the ridge curves are flatter. </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In the bottom right enlargement in Figure, the rate of change is higher, as the ridge curves are tighter.</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pic>
        <p:nvPicPr>
          <p:cNvPr id="263" name="Content Placeholder 3" descr=""/>
          <p:cNvPicPr/>
          <p:nvPr/>
        </p:nvPicPr>
        <p:blipFill>
          <a:blip r:embed="rId1"/>
          <a:stretch/>
        </p:blipFill>
        <p:spPr>
          <a:xfrm>
            <a:off x="3048120" y="2438280"/>
            <a:ext cx="2761920" cy="2648520"/>
          </a:xfrm>
          <a:prstGeom prst="rect">
            <a:avLst/>
          </a:prstGeom>
          <a:ln>
            <a:noFill/>
          </a:ln>
        </p:spPr>
      </p:pic>
      <p:sp>
        <p:nvSpPr>
          <p:cNvPr id="264" name="CustomShape 2"/>
          <p:cNvSpPr/>
          <p:nvPr/>
        </p:nvSpPr>
        <p:spPr>
          <a:xfrm>
            <a:off x="3962520" y="5334120"/>
            <a:ext cx="41144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onstantia"/>
              </a:rPr>
              <a:t>Curvature</a:t>
            </a:r>
            <a:endParaRPr b="0" lang="en-IN"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sp>
        <p:nvSpPr>
          <p:cNvPr id="266"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Position</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Position refers to the relative location of the minutia. References are normally made using a grid, and having the origin either at the core point or at a delta.</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In example, you can find a bifurcation at (1,-1) and a group of dots at (-1,1.5)</a:t>
            </a:r>
            <a:endParaRPr b="0" lang="en-US" sz="2600" spc="-1" strike="noStrike">
              <a:solidFill>
                <a:srgbClr val="000000"/>
              </a:solidFill>
              <a:latin typeface="Constantia"/>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Micro Fingerprint Features</a:t>
            </a:r>
            <a:endParaRPr b="0" lang="en-US" sz="5000" spc="-1" strike="noStrike">
              <a:solidFill>
                <a:srgbClr val="000000"/>
              </a:solidFill>
              <a:latin typeface="Constantia"/>
            </a:endParaRPr>
          </a:p>
        </p:txBody>
      </p:sp>
      <p:pic>
        <p:nvPicPr>
          <p:cNvPr id="268" name="Content Placeholder 3" descr=""/>
          <p:cNvPicPr/>
          <p:nvPr/>
        </p:nvPicPr>
        <p:blipFill>
          <a:blip r:embed="rId1"/>
          <a:stretch/>
        </p:blipFill>
        <p:spPr>
          <a:xfrm>
            <a:off x="3171960" y="2658240"/>
            <a:ext cx="2800080" cy="294300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How Is the Finger Imaged?</a:t>
            </a:r>
            <a:endParaRPr b="0" lang="en-US" sz="5000" spc="-1" strike="noStrike">
              <a:solidFill>
                <a:srgbClr val="000000"/>
              </a:solidFill>
              <a:latin typeface="Constantia"/>
            </a:endParaRPr>
          </a:p>
        </p:txBody>
      </p:sp>
      <p:sp>
        <p:nvSpPr>
          <p:cNvPr id="270"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Since fingerprint biometrics are active biometrics, the user must submit to the scan and needs to place his/her finger on the scanner for imaging.</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technology used to scan fingers falls into two basic categories:</a:t>
            </a:r>
            <a:endParaRPr b="0" lang="en-US" sz="2600" spc="-1" strike="noStrike">
              <a:solidFill>
                <a:srgbClr val="000000"/>
              </a:solidFill>
              <a:latin typeface="Constantia"/>
            </a:endParaRPr>
          </a:p>
          <a:p>
            <a:pPr marL="514440" indent="-514080">
              <a:lnSpc>
                <a:spcPct val="100000"/>
              </a:lnSpc>
              <a:spcBef>
                <a:spcPts val="519"/>
              </a:spcBef>
              <a:buClr>
                <a:srgbClr val="0bd0d9"/>
              </a:buClr>
              <a:buSzPct val="95000"/>
              <a:buFont typeface="Wingdings 2" charset="2"/>
              <a:buAutoNum type="arabicPeriod"/>
            </a:pPr>
            <a:r>
              <a:rPr b="1" lang="en-US" sz="2600" spc="-1" strike="noStrike">
                <a:solidFill>
                  <a:srgbClr val="000000"/>
                </a:solidFill>
                <a:latin typeface="Constantia"/>
              </a:rPr>
              <a:t>Optical scanners</a:t>
            </a:r>
            <a:endParaRPr b="0" lang="en-US" sz="2600" spc="-1" strike="noStrike">
              <a:solidFill>
                <a:srgbClr val="000000"/>
              </a:solidFill>
              <a:latin typeface="Constantia"/>
            </a:endParaRPr>
          </a:p>
          <a:p>
            <a:pPr marL="514440" indent="-514080">
              <a:lnSpc>
                <a:spcPct val="100000"/>
              </a:lnSpc>
              <a:spcBef>
                <a:spcPts val="519"/>
              </a:spcBef>
              <a:buClr>
                <a:srgbClr val="0bd0d9"/>
              </a:buClr>
              <a:buSzPct val="95000"/>
              <a:buFont typeface="Wingdings 2" charset="2"/>
              <a:buAutoNum type="arabicPeriod"/>
            </a:pPr>
            <a:r>
              <a:rPr b="1" lang="en-US" sz="2600" spc="-1" strike="noStrike">
                <a:solidFill>
                  <a:srgbClr val="000000"/>
                </a:solidFill>
                <a:latin typeface="Constantia"/>
              </a:rPr>
              <a:t>Silicon scanners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How Is the Finger Imaged?</a:t>
            </a:r>
            <a:endParaRPr b="0" lang="en-US" sz="5000" spc="-1" strike="noStrike">
              <a:solidFill>
                <a:srgbClr val="000000"/>
              </a:solidFill>
              <a:latin typeface="Constantia"/>
            </a:endParaRPr>
          </a:p>
        </p:txBody>
      </p:sp>
      <p:sp>
        <p:nvSpPr>
          <p:cNvPr id="272"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Optical scanners are composed of complementary metal-oxide semiconductor (CMOS) and charge-coupled device (CCD) technology.</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Silicon scanners include capacitive, thermal, and radio frequency (RF).</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a:lnSpc>
                <a:spcPct val="100000"/>
              </a:lnSpc>
              <a:spcBef>
                <a:spcPts val="519"/>
              </a:spcBef>
            </a:pPr>
            <a:endParaRPr b="0" lang="en-US" sz="2400" spc="-1" strike="noStrike">
              <a:solidFill>
                <a:srgbClr val="000000"/>
              </a:solidFill>
              <a:latin typeface="Constantia"/>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57200" y="704160"/>
            <a:ext cx="8229240" cy="1142640"/>
          </a:xfrm>
          <a:prstGeom prst="rect">
            <a:avLst/>
          </a:prstGeom>
          <a:noFill/>
          <a:ln>
            <a:noFill/>
          </a:ln>
        </p:spPr>
        <p:txBody>
          <a:bodyPr lIns="0" rIns="0" tIns="45000" bIns="0" anchor="b">
            <a:normAutofit/>
          </a:bodyPr>
          <a:p>
            <a:pPr>
              <a:lnSpc>
                <a:spcPct val="100000"/>
              </a:lnSpc>
            </a:pPr>
            <a:r>
              <a:rPr b="0" lang="en-US" sz="5000" spc="-1" strike="noStrike">
                <a:solidFill>
                  <a:srgbClr val="04617b"/>
                </a:solidFill>
                <a:latin typeface="Calibri"/>
              </a:rPr>
              <a:t>Types of Algorithms Used for Interpretation</a:t>
            </a:r>
            <a:endParaRPr b="0" lang="en-US" sz="5000" spc="-1" strike="noStrike">
              <a:solidFill>
                <a:srgbClr val="000000"/>
              </a:solidFill>
              <a:latin typeface="Constantia"/>
            </a:endParaRPr>
          </a:p>
        </p:txBody>
      </p:sp>
      <p:sp>
        <p:nvSpPr>
          <p:cNvPr id="274" name="TextShape 2"/>
          <p:cNvSpPr txBox="1"/>
          <p:nvPr/>
        </p:nvSpPr>
        <p:spPr>
          <a:xfrm>
            <a:off x="457200" y="1935360"/>
            <a:ext cx="8229240" cy="4388760"/>
          </a:xfrm>
          <a:prstGeom prst="rect">
            <a:avLst/>
          </a:prstGeom>
          <a:noFill/>
          <a:ln>
            <a:noFill/>
          </a:ln>
        </p:spPr>
        <p:txBody>
          <a:bodyPr lIns="90000" rIns="90000" tIns="45000" bIns="45000">
            <a:normAutofit/>
          </a:bodyPr>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Now that we know what constitutes a fingerprint and how it can be imaged, we need to know which types of algorithms are used. </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algorithms used to match and enroll fingerprints fall under the following categories:</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Minutia-based</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Pattern-based</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Hybrid algorithm</a:t>
            </a:r>
            <a:endParaRPr b="0" lang="en-US" sz="2600" spc="-1" strike="noStrike">
              <a:solidFill>
                <a:srgbClr val="000000"/>
              </a:solidFill>
              <a:latin typeface="Constantia"/>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457200" y="704160"/>
            <a:ext cx="8229240" cy="1142640"/>
          </a:xfrm>
          <a:prstGeom prst="rect">
            <a:avLst/>
          </a:prstGeom>
          <a:noFill/>
          <a:ln>
            <a:noFill/>
          </a:ln>
        </p:spPr>
        <p:txBody>
          <a:bodyPr lIns="0" rIns="0" tIns="45000" bIns="0" anchor="b">
            <a:normAutofit/>
          </a:bodyPr>
          <a:p>
            <a:pPr>
              <a:lnSpc>
                <a:spcPct val="100000"/>
              </a:lnSpc>
            </a:pPr>
            <a:r>
              <a:rPr b="0" lang="en-US" sz="5000" spc="-1" strike="noStrike">
                <a:solidFill>
                  <a:srgbClr val="04617b"/>
                </a:solidFill>
                <a:latin typeface="Calibri"/>
              </a:rPr>
              <a:t>Minutia-based</a:t>
            </a:r>
            <a:endParaRPr b="0" lang="en-US" sz="5000" spc="-1" strike="noStrike">
              <a:solidFill>
                <a:srgbClr val="000000"/>
              </a:solidFill>
              <a:latin typeface="Constantia"/>
            </a:endParaRPr>
          </a:p>
        </p:txBody>
      </p:sp>
      <p:sp>
        <p:nvSpPr>
          <p:cNvPr id="276"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For minutia-based fingerprint algorithms, only a small part of the finger image is required for verification.</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Since just a portion of the minutia is required for verification, it would be ideal to use this algorithm where space restrictions impact the use and deployment of biometrics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Introduction</a:t>
            </a:r>
            <a:endParaRPr b="0" lang="en-US" sz="5000" spc="-1" strike="noStrike">
              <a:solidFill>
                <a:srgbClr val="000000"/>
              </a:solidFill>
              <a:latin typeface="Constantia"/>
            </a:endParaRPr>
          </a:p>
        </p:txBody>
      </p:sp>
      <p:sp>
        <p:nvSpPr>
          <p:cNvPr id="191" name="TextShape 2"/>
          <p:cNvSpPr txBox="1"/>
          <p:nvPr/>
        </p:nvSpPr>
        <p:spPr>
          <a:xfrm>
            <a:off x="457200" y="1935360"/>
            <a:ext cx="8229240" cy="4388760"/>
          </a:xfrm>
          <a:prstGeom prst="rect">
            <a:avLst/>
          </a:prstGeom>
          <a:noFill/>
          <a:ln>
            <a:noFill/>
          </a:ln>
        </p:spPr>
        <p:txBody>
          <a:bodyPr lIns="90000" rIns="90000" tIns="45000" bIns="45000">
            <a:normAutofit/>
          </a:bodyPr>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In the biometric process of finger scanning, minutiae are specific points in a finger image.</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The number and locations of the minutiae vary from finger to finger in any particular person, and from person to person for any particular finger (for example, the thumb on the left hand).</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704160"/>
            <a:ext cx="8229240" cy="1142640"/>
          </a:xfrm>
          <a:prstGeom prst="rect">
            <a:avLst/>
          </a:prstGeom>
          <a:noFill/>
          <a:ln>
            <a:noFill/>
          </a:ln>
        </p:spPr>
        <p:txBody>
          <a:bodyPr lIns="0" rIns="0" tIns="45000" bIns="0" anchor="b">
            <a:normAutofit/>
          </a:bodyPr>
          <a:p>
            <a:pPr>
              <a:lnSpc>
                <a:spcPct val="100000"/>
              </a:lnSpc>
            </a:pPr>
            <a:r>
              <a:rPr b="0" lang="en-US" sz="5000" spc="-1" strike="noStrike">
                <a:solidFill>
                  <a:srgbClr val="04617b"/>
                </a:solidFill>
                <a:latin typeface="Calibri"/>
              </a:rPr>
              <a:t>Pattern-Based Algorithm</a:t>
            </a:r>
            <a:endParaRPr b="0" lang="en-US" sz="5000" spc="-1" strike="noStrike">
              <a:solidFill>
                <a:srgbClr val="000000"/>
              </a:solidFill>
              <a:latin typeface="Constantia"/>
            </a:endParaRPr>
          </a:p>
        </p:txBody>
      </p:sp>
      <p:sp>
        <p:nvSpPr>
          <p:cNvPr id="278"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Pattern-based matching algorithms use both the micro and macro features of a fingerprint.</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good imager for pattern-based matching algorithms is one that has a high-quality camera and a large enough scanning surface to capture the important macro details.</a:t>
            </a:r>
            <a:endParaRPr b="0" lang="en-US" sz="2600" spc="-1" strike="noStrike">
              <a:solidFill>
                <a:srgbClr val="000000"/>
              </a:solidFill>
              <a:latin typeface="Constantia"/>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a:solidFill>
                  <a:srgbClr val="04617b"/>
                </a:solidFill>
                <a:latin typeface="Calibri"/>
              </a:rPr>
              <a:t>Hybrid Algorithm</a:t>
            </a:r>
            <a:endParaRPr b="0" lang="en-US" sz="5000" spc="-1" strike="noStrike">
              <a:solidFill>
                <a:srgbClr val="000000"/>
              </a:solidFill>
              <a:latin typeface="Constantia"/>
            </a:endParaRPr>
          </a:p>
        </p:txBody>
      </p:sp>
      <p:sp>
        <p:nvSpPr>
          <p:cNvPr id="280" name="TextShape 2"/>
          <p:cNvSpPr txBox="1"/>
          <p:nvPr/>
        </p:nvSpPr>
        <p:spPr>
          <a:xfrm>
            <a:off x="457200" y="1935360"/>
            <a:ext cx="8229240" cy="4388760"/>
          </a:xfrm>
          <a:prstGeom prst="rect">
            <a:avLst/>
          </a:prstGeom>
          <a:noFill/>
          <a:ln>
            <a:noFill/>
          </a:ln>
        </p:spPr>
        <p:txBody>
          <a:bodyPr lIns="90000" rIns="90000" tIns="45000" bIns="45000">
            <a:normAutofit/>
          </a:bodyPr>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As the name implies, a hybrid algorithm uses the best features from the minutia based algorithms and those from pattern-based matching.</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rPr>
              <a:t>Which Algorithm Is Best?</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With the right conditions, the pattern-based algorithm and minutia based algorithm perform equally well.</a:t>
            </a:r>
            <a:endParaRPr b="0" lang="en-US" sz="2400" spc="-1" strike="noStrike">
              <a:solidFill>
                <a:srgbClr val="000000"/>
              </a:solidFill>
              <a:latin typeface="Constantia"/>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457200" y="704160"/>
            <a:ext cx="8229240" cy="1142640"/>
          </a:xfrm>
          <a:prstGeom prst="rect">
            <a:avLst/>
          </a:prstGeom>
          <a:noFill/>
          <a:ln>
            <a:noFill/>
          </a:ln>
        </p:spPr>
        <p:txBody>
          <a:bodyPr lIns="0" rIns="0" tIns="45000" bIns="0" anchor="b">
            <a:normAutofit/>
          </a:bodyPr>
          <a:p>
            <a:pPr>
              <a:lnSpc>
                <a:spcPct val="100000"/>
              </a:lnSpc>
            </a:pPr>
            <a:r>
              <a:rPr b="0" lang="en-US" sz="5000" spc="-1" strike="noStrike">
                <a:solidFill>
                  <a:srgbClr val="04617b"/>
                </a:solidFill>
                <a:latin typeface="Calibri"/>
              </a:rPr>
              <a:t>How Can this Biometric be Spoofed?</a:t>
            </a:r>
            <a:endParaRPr b="0" lang="en-US" sz="5000" spc="-1" strike="noStrike">
              <a:solidFill>
                <a:srgbClr val="000000"/>
              </a:solidFill>
              <a:latin typeface="Constantia"/>
            </a:endParaRPr>
          </a:p>
        </p:txBody>
      </p:sp>
      <p:sp>
        <p:nvSpPr>
          <p:cNvPr id="282"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Attacks on a finger biometric system fall into the following categories: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Attacking the physical finger</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Using artifacts</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Attacking the communications</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Compromising the template</a:t>
            </a:r>
            <a:endParaRPr b="0" lang="en-US" sz="2600" spc="-1" strike="noStrike">
              <a:solidFill>
                <a:srgbClr val="000000"/>
              </a:solidFill>
              <a:latin typeface="Constantia"/>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457200" y="704160"/>
            <a:ext cx="8229240" cy="1142640"/>
          </a:xfrm>
          <a:prstGeom prst="rect">
            <a:avLst/>
          </a:prstGeom>
          <a:noFill/>
          <a:ln>
            <a:noFill/>
          </a:ln>
        </p:spPr>
        <p:txBody>
          <a:bodyPr lIns="0" rIns="0" tIns="45000" bIns="0" anchor="b">
            <a:normAutofit/>
          </a:bodyPr>
          <a:p>
            <a:pPr>
              <a:lnSpc>
                <a:spcPct val="100000"/>
              </a:lnSpc>
            </a:pPr>
            <a:r>
              <a:rPr b="0" lang="en-US" sz="5000" spc="-1" strike="noStrike">
                <a:solidFill>
                  <a:srgbClr val="04617b"/>
                </a:solidFill>
                <a:latin typeface="Calibri"/>
              </a:rPr>
              <a:t>How Can this Biometric be Spoofed?</a:t>
            </a:r>
            <a:endParaRPr b="0" lang="en-US" sz="5000" spc="-1" strike="noStrike">
              <a:solidFill>
                <a:srgbClr val="000000"/>
              </a:solidFill>
              <a:latin typeface="Constantia"/>
            </a:endParaRPr>
          </a:p>
        </p:txBody>
      </p:sp>
      <p:sp>
        <p:nvSpPr>
          <p:cNvPr id="284"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Attacking the Physical Finger</a:t>
            </a: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This is the type of attack that gets the most press. </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We have all seen this in the movies, where the hero or villain fakes someone's fingerprints.</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Making a fake finger is not easy. but with right knowledge and the appropriate material like gelatin, silicon ,latex ,a fake finger can be created. </a:t>
            </a:r>
            <a:endParaRPr b="0" lang="en-US" sz="2400" spc="-1" strike="noStrike">
              <a:solidFill>
                <a:srgbClr val="000000"/>
              </a:solidFill>
              <a:latin typeface="Constantia"/>
            </a:endParaRPr>
          </a:p>
          <a:p>
            <a:pPr>
              <a:lnSpc>
                <a:spcPct val="100000"/>
              </a:lnSpc>
              <a:spcBef>
                <a:spcPts val="519"/>
              </a:spcBef>
            </a:pPr>
            <a:endParaRPr b="0" lang="en-US" sz="2400" spc="-1" strike="noStrike">
              <a:solidFill>
                <a:srgbClr val="000000"/>
              </a:solidFill>
              <a:latin typeface="Constantia"/>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57200" y="704160"/>
            <a:ext cx="8229240" cy="1142640"/>
          </a:xfrm>
          <a:prstGeom prst="rect">
            <a:avLst/>
          </a:prstGeom>
          <a:noFill/>
          <a:ln>
            <a:noFill/>
          </a:ln>
        </p:spPr>
        <p:txBody>
          <a:bodyPr lIns="0" rIns="0" tIns="45000" bIns="0" anchor="b">
            <a:normAutofit/>
          </a:bodyPr>
          <a:p>
            <a:pPr>
              <a:lnSpc>
                <a:spcPct val="100000"/>
              </a:lnSpc>
            </a:pPr>
            <a:r>
              <a:rPr b="0" lang="en-US" sz="5000" spc="-1" strike="noStrike">
                <a:solidFill>
                  <a:srgbClr val="04617b"/>
                </a:solidFill>
                <a:latin typeface="Calibri"/>
              </a:rPr>
              <a:t>How Can this Biometric be Spoofed?</a:t>
            </a:r>
            <a:endParaRPr b="0" lang="en-US" sz="5000" spc="-1" strike="noStrike">
              <a:solidFill>
                <a:srgbClr val="000000"/>
              </a:solidFill>
              <a:latin typeface="Constantia"/>
            </a:endParaRPr>
          </a:p>
        </p:txBody>
      </p:sp>
      <p:pic>
        <p:nvPicPr>
          <p:cNvPr id="286" name="Picture 2" descr=""/>
          <p:cNvPicPr/>
          <p:nvPr/>
        </p:nvPicPr>
        <p:blipFill>
          <a:blip r:embed="rId1"/>
          <a:stretch/>
        </p:blipFill>
        <p:spPr>
          <a:xfrm>
            <a:off x="1295280" y="2590920"/>
            <a:ext cx="6609960" cy="3123720"/>
          </a:xfrm>
          <a:prstGeom prst="rect">
            <a:avLst/>
          </a:prstGeom>
          <a:ln w="9360">
            <a:noFill/>
          </a:ln>
        </p:spPr>
      </p:pic>
      <p:sp>
        <p:nvSpPr>
          <p:cNvPr id="287" name="CustomShape 2"/>
          <p:cNvSpPr/>
          <p:nvPr/>
        </p:nvSpPr>
        <p:spPr>
          <a:xfrm>
            <a:off x="2449440" y="5943600"/>
            <a:ext cx="4577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Times New Roman"/>
              </a:rPr>
              <a:t>Transplanted skin                      Bitten fingertips</a:t>
            </a:r>
            <a:endParaRPr b="0" lang="en-IN" sz="18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457200" y="704160"/>
            <a:ext cx="8229240" cy="1142640"/>
          </a:xfrm>
          <a:prstGeom prst="rect">
            <a:avLst/>
          </a:prstGeom>
          <a:noFill/>
          <a:ln>
            <a:noFill/>
          </a:ln>
        </p:spPr>
        <p:txBody>
          <a:bodyPr lIns="0" rIns="0" tIns="45000" bIns="0" anchor="b">
            <a:normAutofit/>
          </a:bodyPr>
          <a:p>
            <a:pPr>
              <a:lnSpc>
                <a:spcPct val="100000"/>
              </a:lnSpc>
            </a:pPr>
            <a:r>
              <a:rPr b="0" lang="en-US" sz="5000" spc="-1" strike="noStrike">
                <a:solidFill>
                  <a:srgbClr val="04617b"/>
                </a:solidFill>
                <a:latin typeface="Calibri"/>
              </a:rPr>
              <a:t>How Can this Biometric be Spoofed?</a:t>
            </a:r>
            <a:endParaRPr b="0" lang="en-US" sz="5000" spc="-1" strike="noStrike">
              <a:solidFill>
                <a:srgbClr val="000000"/>
              </a:solidFill>
              <a:latin typeface="Constantia"/>
            </a:endParaRPr>
          </a:p>
        </p:txBody>
      </p:sp>
      <p:sp>
        <p:nvSpPr>
          <p:cNvPr id="289"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rPr>
              <a:t>Using Artifacts</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Artifact use on capacitance scanners normally involves tricking the scanner into thinking a finger is present.</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The sensor images are based on a sufficient change in capacitance. </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This change in capacitance is normally accomplished in the finger through its moisture content. </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457200" y="704160"/>
            <a:ext cx="8229240" cy="1142640"/>
          </a:xfrm>
          <a:prstGeom prst="rect">
            <a:avLst/>
          </a:prstGeom>
          <a:noFill/>
          <a:ln>
            <a:noFill/>
          </a:ln>
        </p:spPr>
        <p:txBody>
          <a:bodyPr lIns="0" rIns="0" tIns="45000" bIns="0" anchor="b">
            <a:normAutofit/>
          </a:bodyPr>
          <a:p>
            <a:pPr>
              <a:lnSpc>
                <a:spcPct val="100000"/>
              </a:lnSpc>
            </a:pPr>
            <a:r>
              <a:rPr b="0" lang="en-US" sz="5000" spc="-1" strike="noStrike">
                <a:solidFill>
                  <a:srgbClr val="04617b"/>
                </a:solidFill>
                <a:latin typeface="Calibri"/>
              </a:rPr>
              <a:t>How Can this Biometric be Spoofed?</a:t>
            </a:r>
            <a:endParaRPr b="0" lang="en-US" sz="5000" spc="-1" strike="noStrike">
              <a:solidFill>
                <a:srgbClr val="000000"/>
              </a:solidFill>
              <a:latin typeface="Constantia"/>
            </a:endParaRPr>
          </a:p>
        </p:txBody>
      </p:sp>
      <p:sp>
        <p:nvSpPr>
          <p:cNvPr id="291" name="TextShape 2"/>
          <p:cNvSpPr txBox="1"/>
          <p:nvPr/>
        </p:nvSpPr>
        <p:spPr>
          <a:xfrm>
            <a:off x="457200" y="1935360"/>
            <a:ext cx="8229240" cy="4388760"/>
          </a:xfrm>
          <a:prstGeom prst="rect">
            <a:avLst/>
          </a:prstGeom>
          <a:noFill/>
          <a:ln>
            <a:noFill/>
          </a:ln>
        </p:spPr>
        <p:txBody>
          <a:bodyPr lIns="90000" rIns="90000" tIns="45000" bIns="45000">
            <a:normAutofit/>
          </a:bodyPr>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To duplicate this with an artifact, an attacker could breathe or blow across the surface of the imager, or use a thin-walled plastic bag  with water in it laid on the imager.</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rPr>
              <a:t>Attacking the Communication Channels</a:t>
            </a: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If an attacker cannot compromise a system at the point of collection, the next logical spot to compromise is the communication path.</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marL="274320" indent="-273960">
              <a:lnSpc>
                <a:spcPct val="100000"/>
              </a:lnSpc>
              <a:spcBef>
                <a:spcPts val="479"/>
              </a:spcBef>
              <a:buClr>
                <a:srgbClr val="0bd0d9"/>
              </a:buClr>
              <a:buSzPct val="95000"/>
              <a:buFont typeface="Wingdings 2" charset="2"/>
              <a:buChar char=""/>
            </a:pPr>
            <a:r>
              <a:rPr b="0" lang="en-US" sz="2400" spc="-1" strike="noStrike">
                <a:solidFill>
                  <a:srgbClr val="000000"/>
                </a:solidFill>
                <a:latin typeface="Constantia"/>
              </a:rPr>
              <a:t>If the information being transmitted could be changed so that a false positive or a false rejection occurs, the attacker has succeeded.</a:t>
            </a: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a:p>
            <a:pPr>
              <a:lnSpc>
                <a:spcPct val="100000"/>
              </a:lnSpc>
              <a:spcBef>
                <a:spcPts val="479"/>
              </a:spcBef>
            </a:pPr>
            <a:endParaRPr b="0" lang="en-US" sz="2400" spc="-1" strike="noStrike">
              <a:solidFill>
                <a:srgbClr val="000000"/>
              </a:solidFill>
              <a:latin typeface="Constantia"/>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457200" y="704160"/>
            <a:ext cx="8229240" cy="1142640"/>
          </a:xfrm>
          <a:prstGeom prst="rect">
            <a:avLst/>
          </a:prstGeom>
          <a:noFill/>
          <a:ln>
            <a:noFill/>
          </a:ln>
        </p:spPr>
        <p:txBody>
          <a:bodyPr lIns="0" rIns="0" tIns="45000" bIns="0" anchor="b">
            <a:normAutofit/>
          </a:bodyPr>
          <a:p>
            <a:pPr>
              <a:lnSpc>
                <a:spcPct val="100000"/>
              </a:lnSpc>
            </a:pPr>
            <a:r>
              <a:rPr b="0" lang="en-US" sz="5000" spc="-1" strike="noStrike">
                <a:solidFill>
                  <a:srgbClr val="04617b"/>
                </a:solidFill>
                <a:latin typeface="Calibri"/>
              </a:rPr>
              <a:t>How Can this Biometric be Spoofed?</a:t>
            </a:r>
            <a:endParaRPr b="0" lang="en-US" sz="5000" spc="-1" strike="noStrike">
              <a:solidFill>
                <a:srgbClr val="000000"/>
              </a:solidFill>
              <a:latin typeface="Constantia"/>
            </a:endParaRPr>
          </a:p>
        </p:txBody>
      </p:sp>
      <p:sp>
        <p:nvSpPr>
          <p:cNvPr id="293"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Compromising the Template</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marL="274320" indent="-27396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Moving up the attack food chain, if the capture and communications of the comparison template prove to be impossible, then a compromise of the stored reference template might be attempted.</a:t>
            </a: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a:p>
            <a:pPr>
              <a:lnSpc>
                <a:spcPct val="100000"/>
              </a:lnSpc>
              <a:spcBef>
                <a:spcPts val="519"/>
              </a:spcBef>
            </a:pPr>
            <a:endParaRPr b="0" lang="en-US" sz="2600" spc="-1" strike="noStrike">
              <a:solidFill>
                <a:srgbClr val="000000"/>
              </a:solidFill>
              <a:latin typeface="Constantia"/>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Picture 2" descr=""/>
          <p:cNvPicPr/>
          <p:nvPr/>
        </p:nvPicPr>
        <p:blipFill>
          <a:blip r:embed="rId1"/>
          <a:stretch/>
        </p:blipFill>
        <p:spPr>
          <a:xfrm>
            <a:off x="0" y="1295280"/>
            <a:ext cx="9143640" cy="5562360"/>
          </a:xfrm>
          <a:prstGeom prst="rect">
            <a:avLst/>
          </a:prstGeom>
          <a:ln w="9360">
            <a:noFill/>
          </a:ln>
        </p:spPr>
      </p:pic>
      <p:sp>
        <p:nvSpPr>
          <p:cNvPr id="193" name="TextShape 1"/>
          <p:cNvSpPr txBox="1"/>
          <p:nvPr/>
        </p:nvSpPr>
        <p:spPr>
          <a:xfrm>
            <a:off x="360" y="4648320"/>
            <a:ext cx="456840" cy="1477440"/>
          </a:xfrm>
          <a:prstGeom prst="rect">
            <a:avLst/>
          </a:prstGeom>
          <a:noFill/>
          <a:ln>
            <a:noFill/>
          </a:ln>
        </p:spPr>
        <p:txBody>
          <a:bodyPr lIns="90000" rIns="90000" tIns="45000" bIns="45000"/>
          <a:p>
            <a:endParaRPr b="0" lang="en-US" sz="2600" spc="-1" strike="noStrike">
              <a:solidFill>
                <a:srgbClr val="000000"/>
              </a:solidFill>
              <a:latin typeface="Constantia"/>
            </a:endParaRPr>
          </a:p>
        </p:txBody>
      </p:sp>
      <p:sp>
        <p:nvSpPr>
          <p:cNvPr id="194" name="TextShape 2"/>
          <p:cNvSpPr txBox="1"/>
          <p:nvPr/>
        </p:nvSpPr>
        <p:spPr>
          <a:xfrm>
            <a:off x="0" y="277920"/>
            <a:ext cx="8229240" cy="1139400"/>
          </a:xfrm>
          <a:prstGeom prst="rect">
            <a:avLst/>
          </a:prstGeom>
          <a:noFill/>
          <a:ln>
            <a:noFill/>
          </a:ln>
        </p:spPr>
        <p:txBody>
          <a:bodyPr lIns="0" rIns="0" tIns="45000" bIns="0" anchor="b"/>
          <a:p>
            <a:pPr>
              <a:lnSpc>
                <a:spcPct val="100000"/>
              </a:lnSpc>
            </a:pPr>
            <a:r>
              <a:rPr b="0" lang="en-US" sz="5000" spc="-1" strike="noStrike" u="sng">
                <a:solidFill>
                  <a:srgbClr val="000000"/>
                </a:solidFill>
                <a:uFillTx/>
                <a:latin typeface="Calibri"/>
              </a:rPr>
              <a:t>IMAGE ACQUISITON</a:t>
            </a:r>
            <a:endParaRPr b="0" lang="en-US" sz="5000" spc="-1" strike="noStrike">
              <a:solidFill>
                <a:srgbClr val="000000"/>
              </a:solidFill>
              <a:latin typeface="Constantia"/>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Picture 2" descr=""/>
          <p:cNvPicPr/>
          <p:nvPr/>
        </p:nvPicPr>
        <p:blipFill>
          <a:blip r:embed="rId1"/>
          <a:stretch/>
        </p:blipFill>
        <p:spPr>
          <a:xfrm>
            <a:off x="990720" y="1143000"/>
            <a:ext cx="7086240" cy="5333760"/>
          </a:xfrm>
          <a:prstGeom prst="rect">
            <a:avLst/>
          </a:prstGeom>
          <a:ln w="9360">
            <a:noFill/>
          </a:ln>
        </p:spPr>
      </p:pic>
      <p:sp>
        <p:nvSpPr>
          <p:cNvPr id="196" name="CustomShape 1"/>
          <p:cNvSpPr/>
          <p:nvPr/>
        </p:nvSpPr>
        <p:spPr>
          <a:xfrm>
            <a:off x="1614240" y="228600"/>
            <a:ext cx="6502680" cy="760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4400" spc="-1" strike="noStrike" u="sng">
                <a:solidFill>
                  <a:srgbClr val="000000"/>
                </a:solidFill>
                <a:uFillTx/>
                <a:latin typeface="Constantia"/>
              </a:rPr>
              <a:t>MINUTIA MATCHING</a:t>
            </a:r>
            <a:endParaRPr b="0" lang="en-IN" sz="44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u="sng">
                <a:solidFill>
                  <a:srgbClr val="000000"/>
                </a:solidFill>
                <a:uFillTx/>
                <a:latin typeface="Calibri"/>
              </a:rPr>
              <a:t>PROCESS</a:t>
            </a:r>
            <a:endParaRPr b="0" lang="en-US" sz="5000" spc="-1" strike="noStrike">
              <a:solidFill>
                <a:srgbClr val="000000"/>
              </a:solidFill>
              <a:latin typeface="Constantia"/>
            </a:endParaRPr>
          </a:p>
        </p:txBody>
      </p:sp>
      <p:pic>
        <p:nvPicPr>
          <p:cNvPr id="198" name="Picture 4" descr=""/>
          <p:cNvPicPr/>
          <p:nvPr/>
        </p:nvPicPr>
        <p:blipFill>
          <a:blip r:embed="rId1"/>
          <a:stretch/>
        </p:blipFill>
        <p:spPr>
          <a:xfrm>
            <a:off x="685800" y="1752480"/>
            <a:ext cx="7848360" cy="47239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en-US" sz="5000" spc="-1" strike="noStrike" u="sng">
                <a:solidFill>
                  <a:srgbClr val="000000"/>
                </a:solidFill>
                <a:uFillTx/>
                <a:latin typeface="Calibri"/>
              </a:rPr>
              <a:t>PROCESS</a:t>
            </a:r>
            <a:endParaRPr b="0" lang="en-US" sz="5000" spc="-1" strike="noStrike">
              <a:solidFill>
                <a:srgbClr val="000000"/>
              </a:solidFill>
              <a:latin typeface="Constantia"/>
            </a:endParaRPr>
          </a:p>
        </p:txBody>
      </p:sp>
      <p:pic>
        <p:nvPicPr>
          <p:cNvPr id="200" name="Picture 3" descr=""/>
          <p:cNvPicPr/>
          <p:nvPr/>
        </p:nvPicPr>
        <p:blipFill>
          <a:blip r:embed="rId1">
            <a:lum contrast="10000"/>
          </a:blip>
          <a:stretch/>
        </p:blipFill>
        <p:spPr>
          <a:xfrm>
            <a:off x="457200" y="1295280"/>
            <a:ext cx="8305560" cy="50288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Picture 3" descr=""/>
          <p:cNvPicPr/>
          <p:nvPr/>
        </p:nvPicPr>
        <p:blipFill>
          <a:blip r:embed="rId1"/>
          <a:stretch/>
        </p:blipFill>
        <p:spPr>
          <a:xfrm>
            <a:off x="1295280" y="1523880"/>
            <a:ext cx="6248160" cy="4800240"/>
          </a:xfrm>
          <a:prstGeom prst="rect">
            <a:avLst/>
          </a:prstGeom>
          <a:ln w="9360">
            <a:noFill/>
          </a:ln>
        </p:spPr>
      </p:pic>
      <p:sp>
        <p:nvSpPr>
          <p:cNvPr id="202" name="CustomShape 1"/>
          <p:cNvSpPr/>
          <p:nvPr/>
        </p:nvSpPr>
        <p:spPr>
          <a:xfrm>
            <a:off x="380880" y="0"/>
            <a:ext cx="8534160" cy="7606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4400" spc="-1" strike="noStrike" u="sng">
                <a:solidFill>
                  <a:srgbClr val="000000"/>
                </a:solidFill>
                <a:uFillTx/>
                <a:latin typeface="Constantia"/>
              </a:rPr>
              <a:t>FINGERPRINT  PC LOCK</a:t>
            </a:r>
            <a:r>
              <a:rPr b="0" lang="en-IN" sz="4400" spc="-1" strike="noStrike">
                <a:solidFill>
                  <a:srgbClr val="000000"/>
                </a:solidFill>
                <a:latin typeface="Constantia"/>
              </a:rPr>
              <a:t> </a:t>
            </a:r>
            <a:endParaRPr b="0" lang="en-IN" sz="44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435</TotalTime>
  <Application>LibreOffice/6.0.7.3$Linux_X86_64 LibreOffice_project/00m0$Build-3</Application>
  <Words>2228</Words>
  <Paragraphs>291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2014-03-19T11:07:16Z</dcterms:created>
  <dc:creator>Amrit</dc:creator>
  <dc:description/>
  <dc:language>en-IN</dc:language>
  <cp:lastModifiedBy/>
  <dcterms:modified xsi:type="dcterms:W3CDTF">2020-05-29T00:10:45Z</dcterms:modified>
  <cp:revision>14</cp:revision>
  <dc:subject/>
  <dc:title>Finger Biometric Technologies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61</vt:i4>
  </property>
</Properties>
</file>