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jpeg" ContentType="image/jpeg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1D0AEC4-52B7-43A4-A464-9CF96AFE7915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15450F-4253-4BC0-AB9B-56DFA3AAA6D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5BBF338-5735-4D10-995A-1B38DA5255B3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32DA5A-3522-44FE-A07B-7CFF28DB82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50231E-D8EE-4F42-98BE-0C44FC8C491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0D935A-FE7A-4027-AA9B-60EF425653D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990720"/>
            <a:ext cx="77720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1905120"/>
            <a:ext cx="64004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INFORMATION SECURITY RISK ANALYSIS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3124080" y="3144960"/>
            <a:ext cx="2895120" cy="21218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QUALITATIVE RISK ANALYSIS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56840" y="2088000"/>
            <a:ext cx="822924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EXPOSURE RATING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65920" y="1599840"/>
            <a:ext cx="80110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QUALITATIVE RISK ANALYSIS EXAMPLE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56840" y="2217960"/>
            <a:ext cx="8229240" cy="32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DIFFERENCE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56840" y="2190960"/>
            <a:ext cx="8229240" cy="400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RISK MANAGEMENT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1905120" y="1594080"/>
            <a:ext cx="5486040" cy="52635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432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STAGED METHODOLOGY FOR RISK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Methodology: it is a framework for managing a task efficiently, usually including standard techniques for problem solving.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main stages in risk analysis: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Asset evaluation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Analysis of threats and vulnerabilities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Selection of safeguards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432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ASSET VALUATION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56840" y="2182320"/>
            <a:ext cx="8229240" cy="336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KEY POINTS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Risk Management?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the need for Risk Management?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Approach to Risk Management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Assessment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RELATIONSHIP AMONG DIFFERENT SECURITY CONCEPTS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rcRect l="19621" t="22213" r="24295" b="0"/>
          <a:stretch/>
        </p:blipFill>
        <p:spPr>
          <a:xfrm>
            <a:off x="1229760" y="1981080"/>
            <a:ext cx="6161400" cy="41540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522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TERMS AND DEFINITIONS FOR RISK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0" y="990720"/>
            <a:ext cx="9143640" cy="601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Something that an organization considers important so as to be protected. For eg, a resource, process, product, computing infrastructure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loss of the asset could effect CIA or could have an overall adverse business impact.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threat is the presence of any potential event that could cause an adverse impact on the organization.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Safeguard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safeguard is the ‘control’ or ‘countermeasure’ put in place to reduce the risk associated with a specific threat or group of threats.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Vulnerability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absence or weakness of a ‘safeguard’.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minor threat has a potential to become a greater threat because of vulnerability.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228600"/>
            <a:ext cx="9143640" cy="662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Exposure related terms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Exposure factor(EF)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Represents the percentage loss that a threat event would have on a specific asset.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EF can be a small percentage such as effect of loss of some hardware  or a very large percentage such as loss of storage devices at some data center.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Single loss expectancy(SLE)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 A monetary figure that is assigned to a single threat event. It represents an organization’s loss from a single threat.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SLE= Asset value *  EF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eg; asset value=USD 45000, EF =20% then SLE will be (45000* 0.2)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i.e. USD 900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533520"/>
            <a:ext cx="899136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Annualized rate of occurrence(ARO):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Represents the estimated probability of a specific threat taking place within a one-year time frame.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range of probability is from 0.0 to 1.0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Eg, Probability of flood is once in 1000 years, ARO value is 0.001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Annualized loss expectancy(ALE)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Is a monetary value derived from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ALE= SLE * ARO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"/>
          <p:cNvGraphicFramePr/>
          <p:nvPr/>
        </p:nvGraphicFramePr>
        <p:xfrm>
          <a:off x="457200" y="1397160"/>
          <a:ext cx="8229240" cy="42541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85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Exposure-related concept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Formula for calculation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5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Exposure factor(EF)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 of asset loss caused by  a threat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5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Single loss expectancy(SLE)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Asset value * EF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5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Annualized rate of occurrence(ARO)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 of threat occurrence per 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5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Annualized loss expectancy(ALE)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SLE * ARO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35" name="TextShape 2"/>
          <p:cNvSpPr txBox="1"/>
          <p:nvPr/>
        </p:nvSpPr>
        <p:spPr>
          <a:xfrm>
            <a:off x="533520" y="27468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FORMULA FOR RISK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RISK MANAGEMENT AND RISK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analysis: Science of observation, knowledge and evaluation;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management: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ongoing process of identifying the risks and implementing plans to address them.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Skill of handling the identified risks in the best possible manner for interests of organization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evaluation: Provides a baseline that can be used to focus mitigation and improvement activities.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371600" y="5257800"/>
            <a:ext cx="6552720" cy="1066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262626"/>
                </a:solidFill>
                <a:latin typeface="Calibri"/>
              </a:rPr>
              <a:t>Risk = threat * vulnerability * asset value</a:t>
            </a: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QUANTITATIVE RISK ANALYSIS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56840" y="1944000"/>
            <a:ext cx="8229240" cy="35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LibreOffice/6.0.7.3$Linux_X86_64 LibreOffice_project/00m0$Build-3</Application>
  <Words>451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2018-07-30T07:53:40Z</dcterms:created>
  <dc:creator>ASHU</dc:creator>
  <dc:description/>
  <dc:language>en-IN</dc:language>
  <cp:lastModifiedBy/>
  <dcterms:modified xsi:type="dcterms:W3CDTF">2020-05-17T23:06:07Z</dcterms:modified>
  <cp:revision>28</cp:revision>
  <dc:subject/>
  <dc:title>CHAPTER 2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