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0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1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9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94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5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8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873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E49F2B-8C87-4C49-9BBC-E6D40F98C998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95FAF3-93D0-4667-A828-4F0DADF9C4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2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C9EB1-B93D-4CE1-BEA7-4921FFBB30D1}"/>
              </a:ext>
            </a:extLst>
          </p:cNvPr>
          <p:cNvSpPr txBox="1"/>
          <p:nvPr/>
        </p:nvSpPr>
        <p:spPr>
          <a:xfrm>
            <a:off x="3833769" y="2459504"/>
            <a:ext cx="4697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NAs</a:t>
            </a:r>
          </a:p>
        </p:txBody>
      </p:sp>
    </p:spTree>
    <p:extLst>
      <p:ext uri="{BB962C8B-B14F-4D97-AF65-F5344CB8AC3E}">
        <p14:creationId xmlns:p14="http://schemas.microsoft.com/office/powerpoint/2010/main" val="28461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1600-FADB-412E-B120-9D8DB74C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50" y="232342"/>
            <a:ext cx="10178322" cy="149213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handle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79BB-C567-4389-980B-A04CBB76459A}"/>
              </a:ext>
            </a:extLst>
          </p:cNvPr>
          <p:cNvSpPr txBox="1"/>
          <p:nvPr/>
        </p:nvSpPr>
        <p:spPr>
          <a:xfrm>
            <a:off x="1198228" y="1241571"/>
            <a:ext cx="1031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many ways to Handle </a:t>
            </a:r>
            <a:r>
              <a:rPr lang="en-IN" dirty="0" err="1"/>
              <a:t>Nas</a:t>
            </a:r>
            <a:r>
              <a:rPr lang="en-IN" dirty="0"/>
              <a:t>, depends on type of Analysis and Dataset. Some are mentioned below: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248C7C3-A5F0-4E24-9352-ADEB72D3A512}"/>
              </a:ext>
            </a:extLst>
          </p:cNvPr>
          <p:cNvSpPr/>
          <p:nvPr/>
        </p:nvSpPr>
        <p:spPr>
          <a:xfrm rot="16200000">
            <a:off x="5893809" y="-115376"/>
            <a:ext cx="840858" cy="5136887"/>
          </a:xfrm>
          <a:prstGeom prst="righ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4EF9-7228-4423-9AD5-88C63FF31522}"/>
              </a:ext>
            </a:extLst>
          </p:cNvPr>
          <p:cNvSpPr txBox="1"/>
          <p:nvPr/>
        </p:nvSpPr>
        <p:spPr>
          <a:xfrm>
            <a:off x="5433816" y="1689575"/>
            <a:ext cx="200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HANDLE 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112C2-3216-4EBF-AB3E-F7A26C8357F9}"/>
              </a:ext>
            </a:extLst>
          </p:cNvPr>
          <p:cNvSpPr txBox="1"/>
          <p:nvPr/>
        </p:nvSpPr>
        <p:spPr>
          <a:xfrm>
            <a:off x="2696099" y="2859058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OMITTING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69E20-758F-46B5-B736-9CDB77F2ED14}"/>
              </a:ext>
            </a:extLst>
          </p:cNvPr>
          <p:cNvSpPr txBox="1"/>
          <p:nvPr/>
        </p:nvSpPr>
        <p:spPr>
          <a:xfrm>
            <a:off x="7780817" y="2801552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IMPUTING VALUES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636C522-9147-4D44-917A-7B9E0C06A06C}"/>
              </a:ext>
            </a:extLst>
          </p:cNvPr>
          <p:cNvSpPr/>
          <p:nvPr/>
        </p:nvSpPr>
        <p:spPr>
          <a:xfrm rot="16200000">
            <a:off x="3368910" y="2226857"/>
            <a:ext cx="840859" cy="2773743"/>
          </a:xfrm>
          <a:prstGeom prst="righ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72A0961-4FB1-4526-B8E5-5E9A3EE3A630}"/>
              </a:ext>
            </a:extLst>
          </p:cNvPr>
          <p:cNvSpPr/>
          <p:nvPr/>
        </p:nvSpPr>
        <p:spPr>
          <a:xfrm rot="16200000">
            <a:off x="8101177" y="2089653"/>
            <a:ext cx="1577429" cy="3714925"/>
          </a:xfrm>
          <a:prstGeom prst="righ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70818-79A5-47AA-AB13-2324CA6E2A8B}"/>
              </a:ext>
            </a:extLst>
          </p:cNvPr>
          <p:cNvSpPr txBox="1"/>
          <p:nvPr/>
        </p:nvSpPr>
        <p:spPr>
          <a:xfrm>
            <a:off x="1352773" y="3947889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 Reduction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A8FE9-4028-4E5A-9088-5CAB6D87CC6C}"/>
              </a:ext>
            </a:extLst>
          </p:cNvPr>
          <p:cNvSpPr txBox="1"/>
          <p:nvPr/>
        </p:nvSpPr>
        <p:spPr>
          <a:xfrm>
            <a:off x="3582503" y="3947889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Omitting Rows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7C559-CC02-4D6D-BFC9-02404C151FEB}"/>
              </a:ext>
            </a:extLst>
          </p:cNvPr>
          <p:cNvSpPr txBox="1"/>
          <p:nvPr/>
        </p:nvSpPr>
        <p:spPr>
          <a:xfrm>
            <a:off x="6191085" y="4735830"/>
            <a:ext cx="24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Value Statistically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59C11-4A94-4975-B3EF-2BEE6FBD30E1}"/>
              </a:ext>
            </a:extLst>
          </p:cNvPr>
          <p:cNvSpPr txBox="1"/>
          <p:nvPr/>
        </p:nvSpPr>
        <p:spPr>
          <a:xfrm>
            <a:off x="8960574" y="4718381"/>
            <a:ext cx="276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Value Via Prediction: </a:t>
            </a:r>
          </a:p>
          <a:p>
            <a:pPr algn="ctr"/>
            <a:r>
              <a:rPr lang="en-IN" dirty="0"/>
              <a:t>Use </a:t>
            </a:r>
            <a:r>
              <a:rPr lang="en-IN" b="1" dirty="0" err="1">
                <a:solidFill>
                  <a:srgbClr val="C00000"/>
                </a:solidFill>
              </a:rPr>
              <a:t>MissForeset</a:t>
            </a:r>
            <a:r>
              <a:rPr lang="en-IN" b="1" dirty="0">
                <a:solidFill>
                  <a:srgbClr val="C00000"/>
                </a:solidFill>
              </a:rPr>
              <a:t>, </a:t>
            </a:r>
            <a:r>
              <a:rPr lang="en-IN" b="1" dirty="0" err="1">
                <a:solidFill>
                  <a:srgbClr val="C00000"/>
                </a:solidFill>
              </a:rPr>
              <a:t>Amilia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1940438-DB40-4BEC-998E-E44B0A72054E}"/>
              </a:ext>
            </a:extLst>
          </p:cNvPr>
          <p:cNvSpPr/>
          <p:nvPr/>
        </p:nvSpPr>
        <p:spPr>
          <a:xfrm rot="16200000">
            <a:off x="6672033" y="4069563"/>
            <a:ext cx="793093" cy="2764992"/>
          </a:xfrm>
          <a:prstGeom prst="rightBrac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A50AE-D0F3-44F2-909A-0BE005E61D7C}"/>
              </a:ext>
            </a:extLst>
          </p:cNvPr>
          <p:cNvSpPr txBox="1"/>
          <p:nvPr/>
        </p:nvSpPr>
        <p:spPr>
          <a:xfrm>
            <a:off x="4023212" y="5845122"/>
            <a:ext cx="30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 Continuous Values: </a:t>
            </a:r>
          </a:p>
          <a:p>
            <a:pPr algn="ctr"/>
            <a:r>
              <a:rPr lang="en-IN" dirty="0"/>
              <a:t>Use </a:t>
            </a:r>
            <a:r>
              <a:rPr lang="en-IN" b="1" dirty="0">
                <a:solidFill>
                  <a:srgbClr val="C00000"/>
                </a:solidFill>
              </a:rPr>
              <a:t>Mean or Median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FE205-EA7D-4917-94B9-84EC2C9BB45B}"/>
              </a:ext>
            </a:extLst>
          </p:cNvPr>
          <p:cNvSpPr txBox="1"/>
          <p:nvPr/>
        </p:nvSpPr>
        <p:spPr>
          <a:xfrm>
            <a:off x="6946467" y="5857552"/>
            <a:ext cx="30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 Categorical Values: </a:t>
            </a:r>
          </a:p>
          <a:p>
            <a:pPr algn="ctr"/>
            <a:r>
              <a:rPr lang="en-IN" dirty="0"/>
              <a:t>Use </a:t>
            </a:r>
            <a:r>
              <a:rPr lang="en-IN" b="1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0F1A5-A09B-41EF-8029-EAADDEC8CFB9}"/>
              </a:ext>
            </a:extLst>
          </p:cNvPr>
          <p:cNvSpPr txBox="1"/>
          <p:nvPr/>
        </p:nvSpPr>
        <p:spPr>
          <a:xfrm>
            <a:off x="945521" y="4458831"/>
            <a:ext cx="250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any Column have more than 80% of values as NA</a:t>
            </a:r>
          </a:p>
          <a:p>
            <a:pPr algn="ctr"/>
            <a:r>
              <a:rPr lang="en-IN" dirty="0"/>
              <a:t>Column Name =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73611-0DAE-447E-B9DB-6EC198A60F01}"/>
              </a:ext>
            </a:extLst>
          </p:cNvPr>
          <p:cNvSpPr txBox="1"/>
          <p:nvPr/>
        </p:nvSpPr>
        <p:spPr>
          <a:xfrm>
            <a:off x="3789339" y="4458831"/>
            <a:ext cx="209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for any Row more than half of its Columns have NA:</a:t>
            </a:r>
          </a:p>
          <a:p>
            <a:pPr algn="ctr"/>
            <a:r>
              <a:rPr lang="en-IN" dirty="0"/>
              <a:t>Use </a:t>
            </a:r>
            <a:r>
              <a:rPr lang="en-IN" b="1" dirty="0">
                <a:solidFill>
                  <a:srgbClr val="C00000"/>
                </a:solidFill>
              </a:rPr>
              <a:t>Omit()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1DD08B-2A62-4744-BFE7-2B222CF1896F}"/>
              </a:ext>
            </a:extLst>
          </p:cNvPr>
          <p:cNvCxnSpPr>
            <a:cxnSpLocks/>
          </p:cNvCxnSpPr>
          <p:nvPr/>
        </p:nvCxnSpPr>
        <p:spPr>
          <a:xfrm>
            <a:off x="2453620" y="4231336"/>
            <a:ext cx="0" cy="326029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749380-1177-4FDE-A5D9-6DA76015F36D}"/>
              </a:ext>
            </a:extLst>
          </p:cNvPr>
          <p:cNvCxnSpPr>
            <a:cxnSpLocks/>
          </p:cNvCxnSpPr>
          <p:nvPr/>
        </p:nvCxnSpPr>
        <p:spPr>
          <a:xfrm>
            <a:off x="5217160" y="4231335"/>
            <a:ext cx="0" cy="326029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</TotalTime>
  <Words>96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Impact</vt:lpstr>
      <vt:lpstr>Times New Roman</vt:lpstr>
      <vt:lpstr>Badge</vt:lpstr>
      <vt:lpstr>PowerPoint Presentation</vt:lpstr>
      <vt:lpstr>Ways to handle 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</dc:creator>
  <cp:lastModifiedBy>SINGH</cp:lastModifiedBy>
  <cp:revision>4</cp:revision>
  <dcterms:created xsi:type="dcterms:W3CDTF">2020-04-07T03:59:58Z</dcterms:created>
  <dcterms:modified xsi:type="dcterms:W3CDTF">2020-04-07T04:35:29Z</dcterms:modified>
</cp:coreProperties>
</file>