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F7699-8A4B-4D3B-A882-53577A29145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C30C-B758-4D1D-BC5F-A732F19D7D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 smtClean="0"/>
              <a:t>LEADERSHIP AND SOCIAL RESPONSIBILITY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SOCIAL RESPONSIBILITY ON PART OF A 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b="1" dirty="0" smtClean="0"/>
              <a:t>Creating pleasant work place</a:t>
            </a:r>
          </a:p>
          <a:p>
            <a:pPr marL="514350" indent="-514350">
              <a:buNone/>
            </a:pPr>
            <a:r>
              <a:rPr lang="en-IN" dirty="0"/>
              <a:t> </a:t>
            </a:r>
            <a:r>
              <a:rPr lang="en-IN" dirty="0" smtClean="0"/>
              <a:t>     - Google</a:t>
            </a:r>
          </a:p>
          <a:p>
            <a:pPr marL="514350" indent="-514350">
              <a:buNone/>
            </a:pPr>
            <a:r>
              <a:rPr lang="en-IN" dirty="0"/>
              <a:t> </a:t>
            </a:r>
            <a:r>
              <a:rPr lang="en-IN" dirty="0" smtClean="0"/>
              <a:t>     - </a:t>
            </a:r>
            <a:r>
              <a:rPr lang="en-IN" dirty="0" err="1" smtClean="0"/>
              <a:t>Facebook</a:t>
            </a:r>
            <a:endParaRPr lang="en-IN" dirty="0" smtClean="0"/>
          </a:p>
          <a:p>
            <a:pPr marL="514350" indent="-514350">
              <a:buAutoNum type="arabicPeriod" startAt="2"/>
            </a:pPr>
            <a:r>
              <a:rPr lang="en-IN" b="1" dirty="0" smtClean="0"/>
              <a:t>Guarding the environment</a:t>
            </a:r>
          </a:p>
          <a:p>
            <a:pPr marL="514350" indent="-514350">
              <a:buNone/>
            </a:pPr>
            <a:r>
              <a:rPr lang="en-IN" dirty="0"/>
              <a:t> </a:t>
            </a:r>
            <a:r>
              <a:rPr lang="en-IN" dirty="0" smtClean="0"/>
              <a:t>     - Attitude towards waste water treatment</a:t>
            </a:r>
          </a:p>
          <a:p>
            <a:pPr marL="514350" indent="-514350">
              <a:buNone/>
            </a:pPr>
            <a:r>
              <a:rPr lang="en-IN" dirty="0"/>
              <a:t> </a:t>
            </a:r>
            <a:r>
              <a:rPr lang="en-IN" dirty="0" smtClean="0"/>
              <a:t>     - Green Money (</a:t>
            </a:r>
            <a:r>
              <a:rPr lang="en-US" dirty="0"/>
              <a:t>Money used for ecological </a:t>
            </a:r>
            <a:r>
              <a:rPr lang="en-US" dirty="0" smtClean="0"/>
              <a:t>purposes)</a:t>
            </a:r>
          </a:p>
          <a:p>
            <a:pPr marL="514350" indent="-514350">
              <a:buAutoNum type="arabicPeriod" startAt="3"/>
            </a:pPr>
            <a:r>
              <a:rPr lang="en-IN" b="1" dirty="0" smtClean="0"/>
              <a:t>Philanthropic activities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u="sng" dirty="0" smtClean="0"/>
              <a:t>Ethical Leadership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Establishing </a:t>
            </a:r>
            <a:r>
              <a:rPr lang="en-IN" b="1" u="sng" dirty="0" smtClean="0"/>
              <a:t>written code of ethical conduct</a:t>
            </a:r>
          </a:p>
          <a:p>
            <a:pPr marL="514350" indent="-514350">
              <a:buAutoNum type="arabicPeriod"/>
            </a:pPr>
            <a:r>
              <a:rPr lang="en-IN" dirty="0" smtClean="0"/>
              <a:t>Developing </a:t>
            </a:r>
            <a:r>
              <a:rPr lang="en-IN" b="1" u="sng" dirty="0" smtClean="0"/>
              <a:t>formal mechanism </a:t>
            </a:r>
            <a:r>
              <a:rPr lang="en-IN" dirty="0" smtClean="0"/>
              <a:t>for dealing with ethical problems.</a:t>
            </a:r>
          </a:p>
          <a:p>
            <a:pPr marL="514350" indent="-514350">
              <a:buAutoNum type="arabicPeriod"/>
            </a:pPr>
            <a:r>
              <a:rPr lang="en-IN" dirty="0" smtClean="0"/>
              <a:t>Accepting </a:t>
            </a:r>
            <a:r>
              <a:rPr lang="en-IN" b="1" u="sng" dirty="0" smtClean="0"/>
              <a:t>whistleblowers</a:t>
            </a:r>
          </a:p>
          <a:p>
            <a:pPr marL="514350" indent="-514350">
              <a:buAutoNum type="arabicPeriod"/>
            </a:pPr>
            <a:r>
              <a:rPr lang="en-IN" b="1" u="sng" dirty="0" smtClean="0"/>
              <a:t>Providing training </a:t>
            </a:r>
            <a:r>
              <a:rPr lang="en-IN" dirty="0" smtClean="0"/>
              <a:t>in ethics and social responsibility</a:t>
            </a:r>
          </a:p>
          <a:p>
            <a:pPr marL="514350" indent="-514350">
              <a:buAutoNum type="arabicPeriod"/>
            </a:pPr>
            <a:r>
              <a:rPr lang="en-IN" dirty="0" smtClean="0"/>
              <a:t>Placing </a:t>
            </a:r>
            <a:r>
              <a:rPr lang="en-IN" b="1" u="sng" dirty="0" smtClean="0"/>
              <a:t>company before personal interests</a:t>
            </a:r>
            <a:r>
              <a:rPr lang="en-IN" dirty="0" smtClean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LEADERSHIP AND SOCIAL RESPONSIBILITY</vt:lpstr>
      <vt:lpstr>SOCIAL RESPONSIBILITY ON PART OF A LEADER</vt:lpstr>
      <vt:lpstr>Ethical Leadership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AND SOCIAL RESPONSIBILITY</dc:title>
  <dc:creator>hp pc</dc:creator>
  <cp:lastModifiedBy>hp pc</cp:lastModifiedBy>
  <cp:revision>4</cp:revision>
  <dcterms:created xsi:type="dcterms:W3CDTF">2018-09-11T04:00:42Z</dcterms:created>
  <dcterms:modified xsi:type="dcterms:W3CDTF">2018-09-11T06:20:17Z</dcterms:modified>
</cp:coreProperties>
</file>