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0DC-A24F-45E2-B544-9B86F5209B2A}" type="datetimeFigureOut">
              <a:rPr lang="en-US" smtClean="0"/>
              <a:pPr/>
              <a:t>4/25/2018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5274-0917-4197-8842-9D628BC7F7E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0DC-A24F-45E2-B544-9B86F5209B2A}" type="datetimeFigureOut">
              <a:rPr lang="en-US" smtClean="0"/>
              <a:pPr/>
              <a:t>4/25/2018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5274-0917-4197-8842-9D628BC7F7E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0DC-A24F-45E2-B544-9B86F5209B2A}" type="datetimeFigureOut">
              <a:rPr lang="en-US" smtClean="0"/>
              <a:pPr/>
              <a:t>4/25/2018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5274-0917-4197-8842-9D628BC7F7E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0DC-A24F-45E2-B544-9B86F5209B2A}" type="datetimeFigureOut">
              <a:rPr lang="en-US" smtClean="0"/>
              <a:pPr/>
              <a:t>4/25/2018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5274-0917-4197-8842-9D628BC7F7E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0DC-A24F-45E2-B544-9B86F5209B2A}" type="datetimeFigureOut">
              <a:rPr lang="en-US" smtClean="0"/>
              <a:pPr/>
              <a:t>4/25/2018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5274-0917-4197-8842-9D628BC7F7E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0DC-A24F-45E2-B544-9B86F5209B2A}" type="datetimeFigureOut">
              <a:rPr lang="en-US" smtClean="0"/>
              <a:pPr/>
              <a:t>4/25/2018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5274-0917-4197-8842-9D628BC7F7E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0DC-A24F-45E2-B544-9B86F5209B2A}" type="datetimeFigureOut">
              <a:rPr lang="en-US" smtClean="0"/>
              <a:pPr/>
              <a:t>4/25/2018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5274-0917-4197-8842-9D628BC7F7E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0DC-A24F-45E2-B544-9B86F5209B2A}" type="datetimeFigureOut">
              <a:rPr lang="en-US" smtClean="0"/>
              <a:pPr/>
              <a:t>4/25/2018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5274-0917-4197-8842-9D628BC7F7E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0DC-A24F-45E2-B544-9B86F5209B2A}" type="datetimeFigureOut">
              <a:rPr lang="en-US" smtClean="0"/>
              <a:pPr/>
              <a:t>4/25/2018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5274-0917-4197-8842-9D628BC7F7E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0DC-A24F-45E2-B544-9B86F5209B2A}" type="datetimeFigureOut">
              <a:rPr lang="en-US" smtClean="0"/>
              <a:pPr/>
              <a:t>4/25/2018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5274-0917-4197-8842-9D628BC7F7E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0DC-A24F-45E2-B544-9B86F5209B2A}" type="datetimeFigureOut">
              <a:rPr lang="en-US" smtClean="0"/>
              <a:pPr/>
              <a:t>4/25/2018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5274-0917-4197-8842-9D628BC7F7E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F80DC-A24F-45E2-B544-9B86F5209B2A}" type="datetimeFigureOut">
              <a:rPr lang="en-US" smtClean="0"/>
              <a:pPr/>
              <a:t>4/25/2018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35274-0917-4197-8842-9D628BC7F7E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JDBC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Native-API driver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Advantage:</a:t>
            </a:r>
          </a:p>
          <a:p>
            <a:pPr lvl="2" algn="just"/>
            <a:r>
              <a:rPr lang="en-IN" dirty="0" smtClean="0"/>
              <a:t>performance upgraded than JDBC-ODBC bridge driver.</a:t>
            </a:r>
          </a:p>
          <a:p>
            <a:pPr algn="just"/>
            <a:r>
              <a:rPr lang="en-IN" dirty="0" smtClean="0"/>
              <a:t>Disadvantage:</a:t>
            </a:r>
          </a:p>
          <a:p>
            <a:pPr lvl="2" algn="just"/>
            <a:r>
              <a:rPr lang="en-IN" dirty="0" smtClean="0"/>
              <a:t>The Native driver needs to be installed on the each client machine.</a:t>
            </a:r>
          </a:p>
          <a:p>
            <a:pPr lvl="2" algn="just"/>
            <a:r>
              <a:rPr lang="en-IN" dirty="0" smtClean="0"/>
              <a:t>The Vendor client library needs to be installed on client machine.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Network Protocol driver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Network Protocol driver uses middleware (application server) that converts JDBC calls directly or indirectly into the vendor-specific database protocol. </a:t>
            </a:r>
          </a:p>
          <a:p>
            <a:pPr algn="just"/>
            <a:r>
              <a:rPr lang="en-IN" dirty="0" smtClean="0"/>
              <a:t>It is fully written in java.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Network Protocol driver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36"/>
            <a:ext cx="8072494" cy="450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Network Protocol driver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Advantage:</a:t>
            </a:r>
          </a:p>
          <a:p>
            <a:pPr lvl="2" algn="just"/>
            <a:r>
              <a:rPr lang="en-IN" dirty="0" smtClean="0"/>
              <a:t>No client side library is required because of application server that can perform many tasks.</a:t>
            </a:r>
          </a:p>
          <a:p>
            <a:pPr algn="just"/>
            <a:r>
              <a:rPr lang="en-IN" dirty="0" smtClean="0"/>
              <a:t>Disadvantages:</a:t>
            </a:r>
          </a:p>
          <a:p>
            <a:pPr lvl="2" algn="just"/>
            <a:r>
              <a:rPr lang="en-IN" dirty="0" smtClean="0"/>
              <a:t>Network support is required on client machine.</a:t>
            </a:r>
          </a:p>
          <a:p>
            <a:pPr lvl="2" algn="just"/>
            <a:r>
              <a:rPr lang="en-IN" dirty="0" smtClean="0"/>
              <a:t>Requires database-specific coding to be done in the middle tier.</a:t>
            </a:r>
          </a:p>
          <a:p>
            <a:pPr lvl="2" algn="just"/>
            <a:r>
              <a:rPr lang="en-IN" dirty="0" smtClean="0"/>
              <a:t>Maintenance of Network Protocol driver becomes costly because it requires database-specific coding to be done in the middle tier.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Thin driver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thin driver converts JDBC calls directly into the vendor-specific database protocol. </a:t>
            </a:r>
          </a:p>
          <a:p>
            <a:pPr algn="just"/>
            <a:r>
              <a:rPr lang="en-IN" dirty="0" smtClean="0"/>
              <a:t>That is why it is known as thin driver. </a:t>
            </a:r>
          </a:p>
          <a:p>
            <a:pPr algn="just"/>
            <a:r>
              <a:rPr lang="en-IN" dirty="0" smtClean="0"/>
              <a:t>It is fully written in Java language.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Thin driver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14422"/>
            <a:ext cx="778674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Thin driver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Advantage:</a:t>
            </a:r>
          </a:p>
          <a:p>
            <a:pPr lvl="2"/>
            <a:r>
              <a:rPr lang="en-IN" dirty="0" smtClean="0"/>
              <a:t>Better performance than all other drivers.</a:t>
            </a:r>
          </a:p>
          <a:p>
            <a:pPr lvl="2"/>
            <a:r>
              <a:rPr lang="en-IN" dirty="0" smtClean="0"/>
              <a:t>No software is required at client side or server side.</a:t>
            </a:r>
          </a:p>
          <a:p>
            <a:r>
              <a:rPr lang="en-IN" dirty="0" smtClean="0"/>
              <a:t>Disadvantage:</a:t>
            </a:r>
          </a:p>
          <a:p>
            <a:pPr lvl="2"/>
            <a:r>
              <a:rPr lang="en-IN" dirty="0" smtClean="0"/>
              <a:t>Drivers depends on the Database.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Steps to connect to the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Steps to connect any java application with the database using JDBC is as follows:</a:t>
            </a:r>
          </a:p>
          <a:p>
            <a:pPr lvl="1"/>
            <a:r>
              <a:rPr lang="en-IN" dirty="0" smtClean="0"/>
              <a:t>Register the driver class</a:t>
            </a:r>
          </a:p>
          <a:p>
            <a:pPr lvl="1"/>
            <a:r>
              <a:rPr lang="en-IN" dirty="0" smtClean="0"/>
              <a:t>Creating connection</a:t>
            </a:r>
          </a:p>
          <a:p>
            <a:pPr lvl="1"/>
            <a:r>
              <a:rPr lang="en-IN" dirty="0" smtClean="0"/>
              <a:t>Creating statement</a:t>
            </a:r>
          </a:p>
          <a:p>
            <a:pPr lvl="1"/>
            <a:r>
              <a:rPr lang="en-IN" dirty="0" smtClean="0"/>
              <a:t>Executing queries</a:t>
            </a:r>
          </a:p>
          <a:p>
            <a:pPr lvl="1"/>
            <a:r>
              <a:rPr lang="en-IN" dirty="0" smtClean="0"/>
              <a:t>Closing connection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database in </a:t>
            </a:r>
            <a:r>
              <a:rPr lang="en-US" dirty="0" err="1" smtClean="0"/>
              <a:t>MySQL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 err="1" smtClean="0"/>
              <a:t>MySQL</a:t>
            </a:r>
            <a:r>
              <a:rPr lang="en-US" dirty="0" smtClean="0"/>
              <a:t> Client Application</a:t>
            </a:r>
          </a:p>
          <a:p>
            <a:r>
              <a:rPr lang="en-US" dirty="0" smtClean="0"/>
              <a:t>Create a database:</a:t>
            </a:r>
            <a:endParaRPr lang="en-IN" dirty="0" smtClean="0"/>
          </a:p>
          <a:p>
            <a:pPr lvl="2">
              <a:buNone/>
            </a:pPr>
            <a:r>
              <a:rPr lang="en-IN" dirty="0" smtClean="0"/>
              <a:t>		create database </a:t>
            </a:r>
            <a:r>
              <a:rPr lang="en-IN" dirty="0" err="1" smtClean="0"/>
              <a:t>gla</a:t>
            </a:r>
            <a:r>
              <a:rPr lang="en-IN" dirty="0" smtClean="0"/>
              <a:t>;  </a:t>
            </a:r>
          </a:p>
          <a:p>
            <a:r>
              <a:rPr lang="en-IN" dirty="0" smtClean="0"/>
              <a:t>Enter into the database created:</a:t>
            </a:r>
          </a:p>
          <a:p>
            <a:pPr lvl="2">
              <a:buNone/>
            </a:pPr>
            <a:r>
              <a:rPr lang="en-IN" dirty="0" smtClean="0"/>
              <a:t>		use </a:t>
            </a:r>
            <a:r>
              <a:rPr lang="en-IN" dirty="0" err="1" smtClean="0"/>
              <a:t>gla</a:t>
            </a:r>
            <a:r>
              <a:rPr lang="en-IN" dirty="0" smtClean="0"/>
              <a:t>;  </a:t>
            </a:r>
          </a:p>
          <a:p>
            <a:r>
              <a:rPr lang="en-US" dirty="0" smtClean="0"/>
              <a:t>Create a table with multiple fields:</a:t>
            </a:r>
            <a:endParaRPr lang="en-IN" dirty="0" smtClean="0"/>
          </a:p>
          <a:p>
            <a:pPr lvl="2">
              <a:buNone/>
            </a:pPr>
            <a:r>
              <a:rPr lang="en-IN" dirty="0" smtClean="0"/>
              <a:t>create table login(id </a:t>
            </a:r>
            <a:r>
              <a:rPr lang="en-IN" b="1" dirty="0" err="1" smtClean="0"/>
              <a:t>varchar</a:t>
            </a:r>
            <a:r>
              <a:rPr lang="en-IN" dirty="0" smtClean="0"/>
              <a:t>(10),password </a:t>
            </a:r>
            <a:r>
              <a:rPr lang="en-IN" dirty="0" err="1" smtClean="0"/>
              <a:t>varchar</a:t>
            </a:r>
            <a:r>
              <a:rPr lang="en-IN" dirty="0" smtClean="0"/>
              <a:t>(10));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database in </a:t>
            </a:r>
            <a:r>
              <a:rPr lang="en-US" dirty="0" err="1" smtClean="0"/>
              <a:t>MySQL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values in the table:</a:t>
            </a:r>
          </a:p>
          <a:p>
            <a:pPr lvl="1">
              <a:buNone/>
            </a:pPr>
            <a:r>
              <a:rPr lang="en-US" dirty="0" smtClean="0"/>
              <a:t>insert into login values(‘</a:t>
            </a:r>
            <a:r>
              <a:rPr lang="en-US" dirty="0" err="1" smtClean="0"/>
              <a:t>avinash</a:t>
            </a:r>
            <a:r>
              <a:rPr lang="en-US" dirty="0" smtClean="0"/>
              <a:t>’, ‘</a:t>
            </a:r>
            <a:r>
              <a:rPr lang="en-US" dirty="0" err="1" smtClean="0"/>
              <a:t>singh</a:t>
            </a:r>
            <a:r>
              <a:rPr lang="en-US" dirty="0" smtClean="0"/>
              <a:t>’);</a:t>
            </a:r>
          </a:p>
          <a:p>
            <a:pPr lvl="1">
              <a:buNone/>
            </a:pPr>
            <a:r>
              <a:rPr lang="en-US" dirty="0" smtClean="0"/>
              <a:t>insert into login values(‘</a:t>
            </a:r>
            <a:r>
              <a:rPr lang="en-US" dirty="0" err="1" smtClean="0"/>
              <a:t>tina</a:t>
            </a:r>
            <a:r>
              <a:rPr lang="en-US" dirty="0" smtClean="0"/>
              <a:t>’, ‘friend’);</a:t>
            </a:r>
          </a:p>
          <a:p>
            <a:pPr lvl="1">
              <a:buNone/>
            </a:pPr>
            <a:r>
              <a:rPr lang="en-US" dirty="0" smtClean="0"/>
              <a:t>insert into login values(‘161500322’, ‘qwerty’);</a:t>
            </a:r>
          </a:p>
          <a:p>
            <a:pPr lvl="1">
              <a:buNone/>
            </a:pPr>
            <a:r>
              <a:rPr lang="en-US" dirty="0" smtClean="0"/>
              <a:t>insert into login values(‘161500123’,’12312’);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472518" cy="4911741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IN" dirty="0" smtClean="0"/>
              <a:t>Java JDBC is a java API to connect and execute query with the database. </a:t>
            </a:r>
          </a:p>
          <a:p>
            <a:pPr algn="just">
              <a:lnSpc>
                <a:spcPct val="120000"/>
              </a:lnSpc>
            </a:pPr>
            <a:r>
              <a:rPr lang="en-IN" dirty="0" smtClean="0"/>
              <a:t>JDBC API uses </a:t>
            </a:r>
            <a:r>
              <a:rPr lang="en-IN" dirty="0" err="1" smtClean="0"/>
              <a:t>jdbc</a:t>
            </a:r>
            <a:r>
              <a:rPr lang="en-IN" dirty="0" smtClean="0"/>
              <a:t> drivers to connect with the database.</a:t>
            </a:r>
          </a:p>
          <a:p>
            <a:pPr algn="just">
              <a:lnSpc>
                <a:spcPct val="120000"/>
              </a:lnSpc>
            </a:pPr>
            <a:r>
              <a:rPr lang="en-IN" dirty="0" smtClean="0"/>
              <a:t>Before JDBC, ODBC API was the database API to connect and execute query with the database.</a:t>
            </a:r>
          </a:p>
          <a:p>
            <a:pPr algn="just">
              <a:lnSpc>
                <a:spcPct val="120000"/>
              </a:lnSpc>
            </a:pPr>
            <a:r>
              <a:rPr lang="en-IN" dirty="0" smtClean="0"/>
              <a:t>ODBC API uses ODBC driver which is written in C language (i.e. platform dependent and unsecured). </a:t>
            </a:r>
          </a:p>
          <a:p>
            <a:pPr algn="just">
              <a:lnSpc>
                <a:spcPct val="120000"/>
              </a:lnSpc>
            </a:pPr>
            <a:r>
              <a:rPr lang="en-IN" dirty="0" smtClean="0"/>
              <a:t>So, Java has defined its own API (JDBC API) that uses JDBC drivers (written in Java language).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with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85860"/>
            <a:ext cx="8929718" cy="50006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import</a:t>
            </a:r>
            <a:r>
              <a:rPr lang="en-US" sz="2400" dirty="0" smtClean="0"/>
              <a:t> java.sql.*;  </a:t>
            </a:r>
          </a:p>
          <a:p>
            <a:pPr>
              <a:buNone/>
            </a:pPr>
            <a:r>
              <a:rPr lang="en-US" sz="2400" b="1" dirty="0" smtClean="0"/>
              <a:t>class</a:t>
            </a:r>
            <a:r>
              <a:rPr lang="en-US" sz="2400" dirty="0" smtClean="0"/>
              <a:t> </a:t>
            </a:r>
            <a:r>
              <a:rPr lang="en-US" sz="2400" dirty="0" err="1" smtClean="0"/>
              <a:t>MysqlCon</a:t>
            </a:r>
            <a:r>
              <a:rPr lang="en-US" sz="2400" dirty="0" smtClean="0"/>
              <a:t>{  </a:t>
            </a:r>
          </a:p>
          <a:p>
            <a:pPr>
              <a:buNone/>
            </a:pPr>
            <a:r>
              <a:rPr lang="en-US" sz="2400" b="1" dirty="0" smtClean="0"/>
              <a:t>public</a:t>
            </a:r>
            <a:r>
              <a:rPr lang="en-US" sz="2400" dirty="0" smtClean="0"/>
              <a:t> </a:t>
            </a:r>
            <a:r>
              <a:rPr lang="en-US" sz="2400" b="1" dirty="0" smtClean="0"/>
              <a:t>static</a:t>
            </a:r>
            <a:r>
              <a:rPr lang="en-US" sz="2400" dirty="0" smtClean="0"/>
              <a:t> </a:t>
            </a:r>
            <a:r>
              <a:rPr lang="en-US" sz="2400" b="1" dirty="0" smtClean="0"/>
              <a:t>void</a:t>
            </a:r>
            <a:r>
              <a:rPr lang="en-US" sz="2400" dirty="0" smtClean="0"/>
              <a:t> main(String </a:t>
            </a:r>
            <a:r>
              <a:rPr lang="en-US" sz="2400" dirty="0" err="1" smtClean="0"/>
              <a:t>args</a:t>
            </a:r>
            <a:r>
              <a:rPr lang="en-US" sz="2400" dirty="0" smtClean="0"/>
              <a:t>[]){  </a:t>
            </a:r>
          </a:p>
          <a:p>
            <a:pPr>
              <a:buNone/>
            </a:pPr>
            <a:r>
              <a:rPr lang="en-US" sz="2400" b="1" dirty="0" smtClean="0"/>
              <a:t>String</a:t>
            </a:r>
            <a:r>
              <a:rPr lang="en-US" sz="2400" dirty="0" smtClean="0"/>
              <a:t> </a:t>
            </a:r>
            <a:r>
              <a:rPr lang="en-US" sz="2400" dirty="0" err="1" smtClean="0"/>
              <a:t>url</a:t>
            </a:r>
            <a:r>
              <a:rPr lang="en-US" sz="2400" dirty="0" smtClean="0"/>
              <a:t>="</a:t>
            </a:r>
            <a:r>
              <a:rPr lang="en-US" sz="2400" dirty="0" err="1" smtClean="0"/>
              <a:t>jdbc:mysql</a:t>
            </a:r>
            <a:r>
              <a:rPr lang="en-US" sz="2400" dirty="0" smtClean="0"/>
              <a:t>://localhost:3306/</a:t>
            </a:r>
            <a:r>
              <a:rPr lang="en-US" sz="2400" dirty="0" err="1" smtClean="0"/>
              <a:t>gla</a:t>
            </a:r>
            <a:r>
              <a:rPr lang="en-US" sz="2400" dirty="0" smtClean="0"/>
              <a:t>"</a:t>
            </a:r>
            <a:r>
              <a:rPr lang="en-US" sz="2000" dirty="0" smtClean="0"/>
              <a:t>;//</a:t>
            </a:r>
            <a:r>
              <a:rPr lang="en-US" sz="2000" dirty="0" err="1" smtClean="0"/>
              <a:t>gla</a:t>
            </a:r>
            <a:r>
              <a:rPr lang="en-US" sz="2000" dirty="0" smtClean="0"/>
              <a:t> is the database name</a:t>
            </a: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String</a:t>
            </a:r>
            <a:r>
              <a:rPr lang="en-US" sz="2400" dirty="0" smtClean="0"/>
              <a:t> </a:t>
            </a:r>
            <a:r>
              <a:rPr lang="en-US" sz="2400" dirty="0" err="1" smtClean="0"/>
              <a:t>dbuser</a:t>
            </a:r>
            <a:r>
              <a:rPr lang="en-US" sz="2400" dirty="0" smtClean="0"/>
              <a:t>=“root”;</a:t>
            </a:r>
          </a:p>
          <a:p>
            <a:pPr>
              <a:buNone/>
            </a:pPr>
            <a:r>
              <a:rPr lang="en-US" sz="2400" b="1" dirty="0" smtClean="0"/>
              <a:t>String</a:t>
            </a:r>
            <a:r>
              <a:rPr lang="en-US" sz="2400" dirty="0" smtClean="0"/>
              <a:t> </a:t>
            </a:r>
            <a:r>
              <a:rPr lang="en-US" sz="2400" dirty="0" err="1" smtClean="0"/>
              <a:t>dbpass</a:t>
            </a:r>
            <a:r>
              <a:rPr lang="en-US" sz="2400" dirty="0" smtClean="0"/>
              <a:t>=“root”;</a:t>
            </a:r>
          </a:p>
          <a:p>
            <a:pPr>
              <a:buNone/>
            </a:pPr>
            <a:r>
              <a:rPr lang="en-US" sz="2400" b="1" dirty="0" smtClean="0"/>
              <a:t>try</a:t>
            </a:r>
            <a:r>
              <a:rPr lang="en-US" sz="2400" dirty="0" smtClean="0"/>
              <a:t>{  </a:t>
            </a:r>
          </a:p>
          <a:p>
            <a:pPr>
              <a:buNone/>
            </a:pPr>
            <a:r>
              <a:rPr lang="en-US" sz="2400" b="1" dirty="0" err="1" smtClean="0"/>
              <a:t>Class</a:t>
            </a:r>
            <a:r>
              <a:rPr lang="en-US" sz="2400" dirty="0" err="1" smtClean="0"/>
              <a:t>.forName</a:t>
            </a:r>
            <a:r>
              <a:rPr lang="en-US" sz="2400" dirty="0" smtClean="0"/>
              <a:t>("</a:t>
            </a:r>
            <a:r>
              <a:rPr lang="en-US" sz="2400" dirty="0" err="1" smtClean="0"/>
              <a:t>com.mysql.jdbc.Driver</a:t>
            </a:r>
            <a:r>
              <a:rPr lang="en-US" sz="2400" dirty="0" smtClean="0"/>
              <a:t>");  </a:t>
            </a:r>
          </a:p>
          <a:p>
            <a:pPr>
              <a:buNone/>
            </a:pPr>
            <a:r>
              <a:rPr lang="en-US" sz="2400" b="1" dirty="0" smtClean="0"/>
              <a:t>Connection</a:t>
            </a:r>
            <a:r>
              <a:rPr lang="en-US" sz="2400" dirty="0" smtClean="0"/>
              <a:t> c=</a:t>
            </a:r>
            <a:r>
              <a:rPr lang="en-US" sz="2400" b="1" dirty="0" err="1" smtClean="0"/>
              <a:t>DriverManager</a:t>
            </a:r>
            <a:r>
              <a:rPr lang="en-US" sz="2400" dirty="0" err="1" smtClean="0"/>
              <a:t>.getConnection</a:t>
            </a:r>
            <a:r>
              <a:rPr lang="en-US" sz="2400" dirty="0" smtClean="0"/>
              <a:t>(</a:t>
            </a:r>
            <a:r>
              <a:rPr lang="en-US" sz="2400" dirty="0" err="1" smtClean="0"/>
              <a:t>url</a:t>
            </a:r>
            <a:r>
              <a:rPr lang="en-US" sz="2400" dirty="0" smtClean="0"/>
              <a:t>, </a:t>
            </a:r>
            <a:r>
              <a:rPr lang="en-US" sz="2400" dirty="0" err="1" smtClean="0"/>
              <a:t>dbuser</a:t>
            </a:r>
            <a:r>
              <a:rPr lang="en-US" sz="2400" dirty="0" smtClean="0"/>
              <a:t>, </a:t>
            </a:r>
            <a:r>
              <a:rPr lang="en-US" sz="2400" dirty="0" err="1" smtClean="0"/>
              <a:t>dbpass</a:t>
            </a:r>
            <a:r>
              <a:rPr lang="en-US" sz="2400" dirty="0" smtClean="0"/>
              <a:t>);  </a:t>
            </a:r>
          </a:p>
          <a:p>
            <a:pPr>
              <a:buNone/>
            </a:pPr>
            <a:r>
              <a:rPr lang="en-US" sz="2400" b="1" dirty="0" smtClean="0"/>
              <a:t>Statement</a:t>
            </a:r>
            <a:r>
              <a:rPr lang="en-US" sz="2400" dirty="0" smtClean="0"/>
              <a:t> stmt=</a:t>
            </a:r>
            <a:r>
              <a:rPr lang="en-US" sz="2400" dirty="0" err="1" smtClean="0"/>
              <a:t>c.createStatement</a:t>
            </a:r>
            <a:r>
              <a:rPr lang="en-US" sz="2400" dirty="0" smtClean="0"/>
              <a:t>(); 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with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804" y="1285860"/>
            <a:ext cx="8229600" cy="31146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/>
              <a:t>ResultSet</a:t>
            </a:r>
            <a:r>
              <a:rPr lang="en-US" sz="2400" dirty="0" smtClean="0"/>
              <a:t> </a:t>
            </a:r>
            <a:r>
              <a:rPr lang="en-US" sz="2400" dirty="0" err="1" smtClean="0"/>
              <a:t>rs</a:t>
            </a:r>
            <a:r>
              <a:rPr lang="en-US" sz="2400" dirty="0" smtClean="0"/>
              <a:t>=</a:t>
            </a:r>
            <a:r>
              <a:rPr lang="en-US" sz="2400" dirty="0" err="1" smtClean="0"/>
              <a:t>stmt.executeQuery</a:t>
            </a:r>
            <a:r>
              <a:rPr lang="en-US" sz="2400" dirty="0" smtClean="0"/>
              <a:t>("select * from login");  </a:t>
            </a:r>
          </a:p>
          <a:p>
            <a:pPr>
              <a:buNone/>
            </a:pPr>
            <a:r>
              <a:rPr lang="en-US" sz="2400" dirty="0" smtClean="0"/>
              <a:t>while(</a:t>
            </a:r>
            <a:r>
              <a:rPr lang="en-US" sz="2400" dirty="0" err="1" smtClean="0"/>
              <a:t>rs.next</a:t>
            </a:r>
            <a:r>
              <a:rPr lang="en-US" sz="2400" dirty="0" smtClean="0"/>
              <a:t>())  </a:t>
            </a:r>
          </a:p>
          <a:p>
            <a:pPr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rs.getString</a:t>
            </a:r>
            <a:r>
              <a:rPr lang="en-US" sz="2400" dirty="0" smtClean="0"/>
              <a:t>(1)+"  "+</a:t>
            </a:r>
            <a:r>
              <a:rPr lang="en-US" sz="2400" dirty="0" err="1" smtClean="0"/>
              <a:t>rs.getString</a:t>
            </a:r>
            <a:r>
              <a:rPr lang="en-US" sz="2400" dirty="0" smtClean="0"/>
              <a:t>(2));  </a:t>
            </a:r>
          </a:p>
          <a:p>
            <a:pPr>
              <a:buNone/>
            </a:pPr>
            <a:r>
              <a:rPr lang="en-US" sz="2400" dirty="0" err="1" smtClean="0"/>
              <a:t>c.close</a:t>
            </a:r>
            <a:r>
              <a:rPr lang="en-US" sz="2400" dirty="0" smtClean="0"/>
              <a:t>();  </a:t>
            </a:r>
          </a:p>
          <a:p>
            <a:pPr>
              <a:buNone/>
            </a:pPr>
            <a:r>
              <a:rPr lang="en-US" sz="2400" dirty="0" smtClean="0"/>
              <a:t>}catch(Exception e){ 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(e);}  </a:t>
            </a:r>
          </a:p>
          <a:p>
            <a:pPr>
              <a:buNone/>
            </a:pPr>
            <a:r>
              <a:rPr lang="en-US" sz="2400" dirty="0" smtClean="0"/>
              <a:t>}  </a:t>
            </a:r>
          </a:p>
          <a:p>
            <a:pPr>
              <a:buNone/>
            </a:pPr>
            <a:r>
              <a:rPr lang="en-US" sz="2400" dirty="0" smtClean="0"/>
              <a:t>}  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1472" y="4500570"/>
            <a:ext cx="8229600" cy="2000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err="1" smtClean="0"/>
              <a:t>avinash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singh</a:t>
            </a:r>
            <a:endParaRPr lang="en-US" sz="2400" b="1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/>
              <a:t>t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friend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/>
              <a:t>161500322 qwerty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161500123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12312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9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525963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Develop an application that asks the user to</a:t>
            </a:r>
          </a:p>
          <a:p>
            <a:pPr algn="just">
              <a:buNone/>
            </a:pPr>
            <a:r>
              <a:rPr lang="en-US" dirty="0" smtClean="0"/>
              <a:t>input username and password. The program</a:t>
            </a:r>
          </a:p>
          <a:p>
            <a:pPr algn="just">
              <a:buNone/>
            </a:pPr>
            <a:r>
              <a:rPr lang="en-US" dirty="0" smtClean="0"/>
              <a:t>should provide the output as:</a:t>
            </a:r>
          </a:p>
          <a:p>
            <a:pPr lvl="1" algn="ctr">
              <a:buNone/>
            </a:pPr>
            <a:r>
              <a:rPr lang="en-US" dirty="0" smtClean="0"/>
              <a:t>Welcome &lt;username&gt;</a:t>
            </a:r>
          </a:p>
          <a:p>
            <a:pPr lvl="1" algn="ctr">
              <a:buNone/>
            </a:pPr>
            <a:r>
              <a:rPr lang="en-US" dirty="0" smtClean="0"/>
              <a:t>OR</a:t>
            </a:r>
          </a:p>
          <a:p>
            <a:pPr lvl="1" algn="ctr">
              <a:buNone/>
            </a:pPr>
            <a:r>
              <a:rPr lang="en-US" dirty="0" smtClean="0"/>
              <a:t>You are not an authorized 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3578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import java.sql.*;  </a:t>
            </a:r>
          </a:p>
          <a:p>
            <a:pPr>
              <a:buNone/>
            </a:pPr>
            <a:r>
              <a:rPr lang="en-US" sz="2400" dirty="0" smtClean="0"/>
              <a:t>import </a:t>
            </a:r>
            <a:r>
              <a:rPr lang="en-US" sz="2400" dirty="0" err="1" smtClean="0"/>
              <a:t>java.util</a:t>
            </a:r>
            <a:r>
              <a:rPr lang="en-US" sz="2400" dirty="0" smtClean="0"/>
              <a:t>.*;</a:t>
            </a:r>
          </a:p>
          <a:p>
            <a:pPr>
              <a:buNone/>
            </a:pPr>
            <a:r>
              <a:rPr lang="en-US" sz="2400" dirty="0" smtClean="0"/>
              <a:t>class Authorization{</a:t>
            </a:r>
          </a:p>
          <a:p>
            <a:pPr>
              <a:buNone/>
            </a:pPr>
            <a:r>
              <a:rPr lang="en-US" sz="2400" dirty="0" smtClean="0"/>
              <a:t>public static void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[]){  </a:t>
            </a:r>
          </a:p>
          <a:p>
            <a:pPr>
              <a:buNone/>
            </a:pPr>
            <a:r>
              <a:rPr lang="en-US" sz="2400" dirty="0" smtClean="0"/>
              <a:t>Scanner sc=new Scanner(</a:t>
            </a:r>
            <a:r>
              <a:rPr lang="en-US" sz="2400" dirty="0" err="1" smtClean="0"/>
              <a:t>System.in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String u=</a:t>
            </a:r>
            <a:r>
              <a:rPr lang="en-US" sz="2400" dirty="0" err="1" smtClean="0"/>
              <a:t>sc.nextLine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String p=</a:t>
            </a:r>
            <a:r>
              <a:rPr lang="en-US" sz="2400" dirty="0" err="1" smtClean="0"/>
              <a:t>sc.nextLine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try{  </a:t>
            </a:r>
          </a:p>
          <a:p>
            <a:pPr>
              <a:buNone/>
            </a:pPr>
            <a:r>
              <a:rPr lang="en-US" sz="2400" dirty="0" err="1" smtClean="0"/>
              <a:t>Class.forName</a:t>
            </a:r>
            <a:r>
              <a:rPr lang="en-US" sz="2400" dirty="0" smtClean="0"/>
              <a:t>("</a:t>
            </a:r>
            <a:r>
              <a:rPr lang="en-US" sz="2400" dirty="0" err="1" smtClean="0"/>
              <a:t>com.mysql.jdbc.Driver</a:t>
            </a:r>
            <a:r>
              <a:rPr lang="en-US" sz="2400" dirty="0" smtClean="0"/>
              <a:t>");  </a:t>
            </a:r>
          </a:p>
          <a:p>
            <a:pPr>
              <a:buNone/>
            </a:pPr>
            <a:r>
              <a:rPr lang="en-US" sz="2400" dirty="0" smtClean="0"/>
              <a:t>Connection c=</a:t>
            </a:r>
            <a:r>
              <a:rPr lang="en-US" sz="2400" dirty="0" err="1" smtClean="0"/>
              <a:t>DriverManager.getConnection</a:t>
            </a:r>
            <a:r>
              <a:rPr lang="en-US" sz="2400" dirty="0" smtClean="0"/>
              <a:t>(  </a:t>
            </a:r>
          </a:p>
          <a:p>
            <a:pPr>
              <a:buNone/>
            </a:pPr>
            <a:r>
              <a:rPr lang="en-US" sz="2400" dirty="0" smtClean="0"/>
              <a:t>"</a:t>
            </a:r>
            <a:r>
              <a:rPr lang="en-US" sz="2400" dirty="0" err="1" smtClean="0"/>
              <a:t>jdbc:mysql</a:t>
            </a:r>
            <a:r>
              <a:rPr lang="en-US" sz="2400" dirty="0" smtClean="0"/>
              <a:t>://localhost:3306/</a:t>
            </a:r>
            <a:r>
              <a:rPr lang="en-US" sz="2400" dirty="0" err="1" smtClean="0"/>
              <a:t>gla","root","root</a:t>
            </a:r>
            <a:r>
              <a:rPr lang="en-US" sz="2400" dirty="0" smtClean="0"/>
              <a:t>");  </a:t>
            </a:r>
          </a:p>
          <a:p>
            <a:pPr>
              <a:buNone/>
            </a:pPr>
            <a:r>
              <a:rPr lang="en-US" sz="2400" dirty="0" smtClean="0"/>
              <a:t>Statement stmt=</a:t>
            </a:r>
            <a:r>
              <a:rPr lang="en-US" sz="2400" dirty="0" err="1" smtClean="0"/>
              <a:t>c.createStatement</a:t>
            </a:r>
            <a:r>
              <a:rPr lang="en-US" sz="2400" dirty="0" smtClean="0"/>
              <a:t>();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ResultSet</a:t>
            </a:r>
            <a:r>
              <a:rPr lang="en-US" dirty="0" smtClean="0"/>
              <a:t> </a:t>
            </a:r>
            <a:r>
              <a:rPr lang="en-US" dirty="0" err="1" smtClean="0"/>
              <a:t>rs</a:t>
            </a:r>
            <a:r>
              <a:rPr lang="en-US" dirty="0" smtClean="0"/>
              <a:t>=</a:t>
            </a:r>
            <a:r>
              <a:rPr lang="en-US" dirty="0" err="1" smtClean="0"/>
              <a:t>stmt.executeQuery</a:t>
            </a:r>
            <a:r>
              <a:rPr lang="en-US" dirty="0" smtClean="0"/>
              <a:t>("select * from login where username=‘ "+u+“ ' and password=‘ "+p+“ ‘ ");  </a:t>
            </a:r>
          </a:p>
          <a:p>
            <a:pPr>
              <a:buNone/>
            </a:pPr>
            <a:r>
              <a:rPr lang="en-US" dirty="0" smtClean="0"/>
              <a:t>if(</a:t>
            </a:r>
            <a:r>
              <a:rPr lang="en-US" dirty="0" err="1" smtClean="0"/>
              <a:t>rs.next</a:t>
            </a:r>
            <a:r>
              <a:rPr lang="en-US" dirty="0" smtClean="0"/>
              <a:t>())  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(“Welcome “+ u);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("You are not authorized user");  </a:t>
            </a:r>
          </a:p>
          <a:p>
            <a:pPr>
              <a:buNone/>
            </a:pPr>
            <a:r>
              <a:rPr lang="en-US" dirty="0" err="1" smtClean="0"/>
              <a:t>c.close</a:t>
            </a:r>
            <a:r>
              <a:rPr lang="en-US" dirty="0" smtClean="0"/>
              <a:t>();  </a:t>
            </a:r>
          </a:p>
          <a:p>
            <a:pPr>
              <a:buNone/>
            </a:pPr>
            <a:r>
              <a:rPr lang="en-US" dirty="0" smtClean="0"/>
              <a:t>}catch(Exception e){ </a:t>
            </a:r>
            <a:r>
              <a:rPr lang="en-US" dirty="0" err="1" smtClean="0"/>
              <a:t>System.out.println</a:t>
            </a:r>
            <a:r>
              <a:rPr lang="en-US" dirty="0" smtClean="0"/>
              <a:t>(e);}  </a:t>
            </a:r>
          </a:p>
          <a:p>
            <a:pPr>
              <a:buNone/>
            </a:pPr>
            <a:r>
              <a:rPr lang="en-US" dirty="0" smtClean="0"/>
              <a:t>} 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Inserting into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3578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import java.sql.*;  </a:t>
            </a:r>
          </a:p>
          <a:p>
            <a:pPr>
              <a:buNone/>
            </a:pPr>
            <a:r>
              <a:rPr lang="en-US" sz="2400" dirty="0" smtClean="0"/>
              <a:t>import </a:t>
            </a:r>
            <a:r>
              <a:rPr lang="en-US" sz="2400" dirty="0" err="1" smtClean="0"/>
              <a:t>java.util</a:t>
            </a:r>
            <a:r>
              <a:rPr lang="en-US" sz="2400" dirty="0" smtClean="0"/>
              <a:t>.*;</a:t>
            </a:r>
          </a:p>
          <a:p>
            <a:pPr>
              <a:buNone/>
            </a:pPr>
            <a:r>
              <a:rPr lang="en-US" sz="2400" dirty="0" smtClean="0"/>
              <a:t>class Authorization{</a:t>
            </a:r>
          </a:p>
          <a:p>
            <a:pPr>
              <a:buNone/>
            </a:pPr>
            <a:r>
              <a:rPr lang="en-US" sz="2400" dirty="0" smtClean="0"/>
              <a:t>public static void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[]){  </a:t>
            </a:r>
          </a:p>
          <a:p>
            <a:pPr>
              <a:buNone/>
            </a:pPr>
            <a:r>
              <a:rPr lang="en-US" sz="2400" dirty="0" smtClean="0"/>
              <a:t>Scanner sc=new Scanner(</a:t>
            </a:r>
            <a:r>
              <a:rPr lang="en-US" sz="2400" dirty="0" err="1" smtClean="0"/>
              <a:t>System.in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String u=</a:t>
            </a:r>
            <a:r>
              <a:rPr lang="en-US" sz="2400" dirty="0" err="1" smtClean="0"/>
              <a:t>sc.nextLine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String p=</a:t>
            </a:r>
            <a:r>
              <a:rPr lang="en-US" sz="2400" dirty="0" err="1" smtClean="0"/>
              <a:t>sc.nextLine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try{  </a:t>
            </a:r>
          </a:p>
          <a:p>
            <a:pPr>
              <a:buNone/>
            </a:pPr>
            <a:r>
              <a:rPr lang="en-US" sz="2400" dirty="0" err="1" smtClean="0"/>
              <a:t>Class.forName</a:t>
            </a:r>
            <a:r>
              <a:rPr lang="en-US" sz="2400" dirty="0" smtClean="0"/>
              <a:t>("</a:t>
            </a:r>
            <a:r>
              <a:rPr lang="en-US" sz="2400" dirty="0" err="1" smtClean="0"/>
              <a:t>com.mysql.jdbc.Driver</a:t>
            </a:r>
            <a:r>
              <a:rPr lang="en-US" sz="2400" dirty="0" smtClean="0"/>
              <a:t>");  </a:t>
            </a:r>
          </a:p>
          <a:p>
            <a:pPr>
              <a:buNone/>
            </a:pPr>
            <a:r>
              <a:rPr lang="en-US" sz="2400" dirty="0" smtClean="0"/>
              <a:t>Connection c=</a:t>
            </a:r>
            <a:r>
              <a:rPr lang="en-US" sz="2400" dirty="0" err="1" smtClean="0"/>
              <a:t>DriverManager.getConnection</a:t>
            </a:r>
            <a:r>
              <a:rPr lang="en-US" sz="2400" dirty="0" smtClean="0"/>
              <a:t>(  </a:t>
            </a:r>
          </a:p>
          <a:p>
            <a:pPr>
              <a:buNone/>
            </a:pPr>
            <a:r>
              <a:rPr lang="en-US" sz="2400" dirty="0" smtClean="0"/>
              <a:t>"</a:t>
            </a:r>
            <a:r>
              <a:rPr lang="en-US" sz="2400" dirty="0" err="1" smtClean="0"/>
              <a:t>jdbc:mysql</a:t>
            </a:r>
            <a:r>
              <a:rPr lang="en-US" sz="2400" dirty="0" smtClean="0"/>
              <a:t>://localhost:3306/</a:t>
            </a:r>
            <a:r>
              <a:rPr lang="en-US" sz="2400" dirty="0" err="1" smtClean="0"/>
              <a:t>gla","root","root</a:t>
            </a:r>
            <a:r>
              <a:rPr lang="en-US" sz="2400" dirty="0" smtClean="0"/>
              <a:t>");  </a:t>
            </a:r>
          </a:p>
          <a:p>
            <a:pPr>
              <a:buNone/>
            </a:pPr>
            <a:r>
              <a:rPr lang="en-US" sz="2400" dirty="0" smtClean="0"/>
              <a:t>Statement stmt=</a:t>
            </a:r>
            <a:r>
              <a:rPr lang="en-US" sz="2400" dirty="0" err="1" smtClean="0"/>
              <a:t>c.createStatement</a:t>
            </a:r>
            <a:r>
              <a:rPr lang="en-US" sz="2400" dirty="0" smtClean="0"/>
              <a:t>();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into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stmt.executeUpdate</a:t>
            </a:r>
            <a:r>
              <a:rPr lang="en-US" sz="2800" dirty="0" smtClean="0"/>
              <a:t>(“Insert into login values(‘ “ + u + “ ‘ , ‘ "+p+“ ‘ ) ");  </a:t>
            </a:r>
          </a:p>
          <a:p>
            <a:pPr>
              <a:buNone/>
            </a:pPr>
            <a:r>
              <a:rPr lang="en-US" sz="2800" dirty="0" err="1" smtClean="0"/>
              <a:t>System.out.println</a:t>
            </a:r>
            <a:r>
              <a:rPr lang="en-US" sz="2800" dirty="0" smtClean="0"/>
              <a:t>(“Data Submitted successfully”);</a:t>
            </a:r>
          </a:p>
          <a:p>
            <a:pPr>
              <a:buNone/>
            </a:pPr>
            <a:r>
              <a:rPr lang="en-US" sz="2800" dirty="0" err="1" smtClean="0"/>
              <a:t>c.close</a:t>
            </a:r>
            <a:r>
              <a:rPr lang="en-US" sz="2800" dirty="0" smtClean="0"/>
              <a:t>();  </a:t>
            </a:r>
          </a:p>
          <a:p>
            <a:pPr>
              <a:buNone/>
            </a:pPr>
            <a:r>
              <a:rPr lang="en-US" sz="2800" dirty="0" smtClean="0"/>
              <a:t>}catch(Exception e){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(e);}  </a:t>
            </a:r>
          </a:p>
          <a:p>
            <a:pPr>
              <a:buNone/>
            </a:pPr>
            <a:r>
              <a:rPr lang="en-US" sz="2800" dirty="0" smtClean="0"/>
              <a:t>}  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496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JDBC</a:t>
            </a:r>
            <a:endParaRPr lang="en-IN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00174"/>
            <a:ext cx="678661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JDBC Driver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JDBC Driver is a software component that enables java application to interact with the database.</a:t>
            </a:r>
          </a:p>
          <a:p>
            <a:pPr algn="just"/>
            <a:r>
              <a:rPr lang="en-IN" dirty="0" smtClean="0"/>
              <a:t>There are 4 types of JDBC drivers:</a:t>
            </a:r>
          </a:p>
          <a:p>
            <a:pPr lvl="1" algn="just"/>
            <a:r>
              <a:rPr lang="en-IN" dirty="0" smtClean="0"/>
              <a:t>JDBC-ODBC bridge driver</a:t>
            </a:r>
          </a:p>
          <a:p>
            <a:pPr lvl="1" algn="just"/>
            <a:r>
              <a:rPr lang="en-IN" dirty="0" smtClean="0"/>
              <a:t>Native-API driver (partially java driver)</a:t>
            </a:r>
          </a:p>
          <a:p>
            <a:pPr lvl="1" algn="just"/>
            <a:r>
              <a:rPr lang="en-IN" dirty="0" smtClean="0"/>
              <a:t>Network Protocol driver (fully java driver)</a:t>
            </a:r>
          </a:p>
          <a:p>
            <a:pPr lvl="1" algn="just"/>
            <a:r>
              <a:rPr lang="en-IN" dirty="0" smtClean="0"/>
              <a:t>Thin driver (fully java driver)</a:t>
            </a:r>
          </a:p>
          <a:p>
            <a:pPr algn="just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JDBC-ODBC bridge driver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The JDBC-ODBC bridge driver uses ODBC driver to connect to the database. </a:t>
            </a:r>
          </a:p>
          <a:p>
            <a:pPr algn="just"/>
            <a:r>
              <a:rPr lang="en-IN" dirty="0" smtClean="0"/>
              <a:t>The JDBC-ODBC bridge driver converts JDBC method calls into the ODBC function calls. </a:t>
            </a:r>
          </a:p>
          <a:p>
            <a:pPr algn="just"/>
            <a:r>
              <a:rPr lang="en-IN" dirty="0" smtClean="0"/>
              <a:t>This is now discouraged because of thin driver.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JDBC-ODBC bridge driver</a:t>
            </a:r>
            <a:endParaRPr lang="en-IN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298"/>
            <a:ext cx="757242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JDBC-ODBC bridge driver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Advantages:</a:t>
            </a:r>
          </a:p>
          <a:p>
            <a:pPr lvl="2" algn="just"/>
            <a:r>
              <a:rPr lang="en-IN" dirty="0" smtClean="0"/>
              <a:t>easy to use.</a:t>
            </a:r>
          </a:p>
          <a:p>
            <a:pPr lvl="2" algn="just"/>
            <a:r>
              <a:rPr lang="en-IN" dirty="0" smtClean="0"/>
              <a:t>can be easily connected to any database.</a:t>
            </a:r>
          </a:p>
          <a:p>
            <a:pPr algn="just"/>
            <a:r>
              <a:rPr lang="en-IN" dirty="0" smtClean="0"/>
              <a:t>Disadvantages:</a:t>
            </a:r>
          </a:p>
          <a:p>
            <a:pPr lvl="2" algn="just"/>
            <a:r>
              <a:rPr lang="en-IN" dirty="0" smtClean="0"/>
              <a:t>Performance degraded because JDBC method call is converted into the ODBC function calls.</a:t>
            </a:r>
          </a:p>
          <a:p>
            <a:pPr lvl="2" algn="just"/>
            <a:r>
              <a:rPr lang="en-IN" dirty="0" smtClean="0"/>
              <a:t>The ODBC driver needs to be installed on the client machine.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Native-API driver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Native API driver uses the client-side libraries of the database. </a:t>
            </a:r>
          </a:p>
          <a:p>
            <a:pPr algn="just"/>
            <a:r>
              <a:rPr lang="en-IN" dirty="0" smtClean="0"/>
              <a:t>The driver converts JDBC method calls into native calls of the database API. </a:t>
            </a:r>
          </a:p>
          <a:p>
            <a:pPr algn="just"/>
            <a:r>
              <a:rPr lang="en-IN" dirty="0" smtClean="0"/>
              <a:t>It is not written entirely in java.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Native-API driver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71612"/>
            <a:ext cx="7500990" cy="4181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805</Words>
  <Application>Microsoft Office PowerPoint</Application>
  <PresentationFormat>On-screen Show (4:3)</PresentationFormat>
  <Paragraphs>158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JDBC</vt:lpstr>
      <vt:lpstr>JDBC</vt:lpstr>
      <vt:lpstr>JDBC</vt:lpstr>
      <vt:lpstr>JDBC Driver</vt:lpstr>
      <vt:lpstr>JDBC-ODBC bridge driver</vt:lpstr>
      <vt:lpstr>JDBC-ODBC bridge driver</vt:lpstr>
      <vt:lpstr>JDBC-ODBC bridge driver</vt:lpstr>
      <vt:lpstr>Native-API driver</vt:lpstr>
      <vt:lpstr>Native-API driver</vt:lpstr>
      <vt:lpstr>Native-API driver</vt:lpstr>
      <vt:lpstr>Network Protocol driver</vt:lpstr>
      <vt:lpstr>Network Protocol driver</vt:lpstr>
      <vt:lpstr>Network Protocol driver</vt:lpstr>
      <vt:lpstr>Thin driver</vt:lpstr>
      <vt:lpstr>Thin driver</vt:lpstr>
      <vt:lpstr>Thin driver</vt:lpstr>
      <vt:lpstr>Steps to connect to the database</vt:lpstr>
      <vt:lpstr>Preparing database in MySQL</vt:lpstr>
      <vt:lpstr>Preparing database in MySQL</vt:lpstr>
      <vt:lpstr>Connecting with MySQL</vt:lpstr>
      <vt:lpstr>Connecting with MySQL</vt:lpstr>
      <vt:lpstr>Question</vt:lpstr>
      <vt:lpstr>Solution</vt:lpstr>
      <vt:lpstr>Solution</vt:lpstr>
      <vt:lpstr>Inserting into the database</vt:lpstr>
      <vt:lpstr>Inserting into the database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AWT</dc:title>
  <dc:creator>GLAU</dc:creator>
  <cp:lastModifiedBy>Jitesh</cp:lastModifiedBy>
  <cp:revision>17</cp:revision>
  <dcterms:created xsi:type="dcterms:W3CDTF">2018-03-19T14:44:58Z</dcterms:created>
  <dcterms:modified xsi:type="dcterms:W3CDTF">2018-04-25T04:59:35Z</dcterms:modified>
</cp:coreProperties>
</file>