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1F0A-7F5A-4ABC-9CF1-3F0F78C2C7D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5609-62A2-4EE8-813A-0712B3F638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</a:t>
            </a:r>
            <a:r>
              <a:rPr lang="en-US" dirty="0"/>
              <a:t>Method </a:t>
            </a:r>
            <a:r>
              <a:rPr lang="en-US" dirty="0" smtClean="0"/>
              <a:t>Invocation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Creation of interface </a:t>
            </a:r>
            <a:br>
              <a:rPr lang="en-US" dirty="0" smtClean="0"/>
            </a:br>
            <a:r>
              <a:rPr lang="en-US" dirty="0" smtClean="0"/>
              <a:t>(On Server Machine)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 java.rmi.*;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interface</a:t>
            </a:r>
            <a:r>
              <a:rPr lang="en-US" dirty="0"/>
              <a:t> Adder </a:t>
            </a:r>
            <a:r>
              <a:rPr lang="en-US" b="1" dirty="0"/>
              <a:t>extends</a:t>
            </a:r>
            <a:r>
              <a:rPr lang="en-US" dirty="0"/>
              <a:t> Remote{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add(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x,</a:t>
            </a:r>
            <a:r>
              <a:rPr lang="en-US" b="1" dirty="0" err="1"/>
              <a:t>int</a:t>
            </a:r>
            <a:r>
              <a:rPr lang="en-US" dirty="0"/>
              <a:t> y)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RemoteException</a:t>
            </a:r>
            <a:r>
              <a:rPr lang="en-US" dirty="0"/>
              <a:t>;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r>
              <a:rPr lang="en-US" dirty="0"/>
              <a:t>of the remote </a:t>
            </a:r>
            <a:r>
              <a:rPr lang="en-US" dirty="0" smtClean="0"/>
              <a:t>interface (On Server Machine)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83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import</a:t>
            </a:r>
            <a:r>
              <a:rPr lang="en-US" sz="2400" dirty="0"/>
              <a:t> java.rmi.*;  </a:t>
            </a:r>
          </a:p>
          <a:p>
            <a:pPr>
              <a:buNone/>
            </a:pPr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java.rmi.server</a:t>
            </a:r>
            <a:r>
              <a:rPr lang="en-US" sz="2400" dirty="0"/>
              <a:t>.*;  </a:t>
            </a:r>
          </a:p>
          <a:p>
            <a:pPr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 smtClean="0"/>
              <a:t>extends </a:t>
            </a:r>
            <a:r>
              <a:rPr lang="en-US" sz="2400" dirty="0" err="1" smtClean="0"/>
              <a:t>UnicastRemoteObject</a:t>
            </a:r>
            <a:r>
              <a:rPr lang="en-US" sz="2400" dirty="0"/>
              <a:t> </a:t>
            </a:r>
            <a:r>
              <a:rPr lang="en-US" sz="2400" b="1" dirty="0"/>
              <a:t>implements</a:t>
            </a:r>
            <a:r>
              <a:rPr lang="en-US" sz="2400" dirty="0"/>
              <a:t> Adder{  </a:t>
            </a:r>
          </a:p>
          <a:p>
            <a:pPr>
              <a:buNone/>
            </a:pPr>
            <a:r>
              <a:rPr lang="en-US" sz="2400" dirty="0" smtClean="0"/>
              <a:t>A() </a:t>
            </a:r>
            <a:r>
              <a:rPr lang="en-US" sz="2400" b="1" dirty="0" smtClean="0"/>
              <a:t>throws</a:t>
            </a:r>
            <a:r>
              <a:rPr lang="en-US" sz="2400" dirty="0"/>
              <a:t> </a:t>
            </a:r>
            <a:r>
              <a:rPr lang="en-US" sz="2400" dirty="0" err="1"/>
              <a:t>RemoteException</a:t>
            </a: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b="1" dirty="0"/>
              <a:t>super</a:t>
            </a:r>
            <a:r>
              <a:rPr lang="en-US" sz="2400" dirty="0"/>
              <a:t>();  </a:t>
            </a:r>
          </a:p>
          <a:p>
            <a:pPr>
              <a:buNone/>
            </a:pPr>
            <a:r>
              <a:rPr lang="en-US" sz="2400" dirty="0"/>
              <a:t>} </a:t>
            </a:r>
            <a:r>
              <a:rPr lang="en-US" sz="2400" dirty="0" smtClean="0"/>
              <a:t>//End of Constructor</a:t>
            </a: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 err="1"/>
              <a:t>int</a:t>
            </a:r>
            <a:r>
              <a:rPr lang="en-US" sz="2400" dirty="0"/>
              <a:t> add(</a:t>
            </a:r>
            <a:r>
              <a:rPr lang="en-US" sz="2400" b="1" dirty="0" err="1"/>
              <a:t>int</a:t>
            </a:r>
            <a:r>
              <a:rPr lang="en-US" sz="2400" dirty="0"/>
              <a:t> </a:t>
            </a:r>
            <a:r>
              <a:rPr lang="en-US" sz="2400" dirty="0" err="1"/>
              <a:t>x,</a:t>
            </a:r>
            <a:r>
              <a:rPr lang="en-US" sz="2400" b="1" dirty="0" err="1"/>
              <a:t>int</a:t>
            </a:r>
            <a:r>
              <a:rPr lang="en-US" sz="2400" dirty="0"/>
              <a:t> y</a:t>
            </a:r>
            <a:r>
              <a:rPr lang="en-US" sz="2400" dirty="0" smtClean="0"/>
              <a:t>){</a:t>
            </a:r>
          </a:p>
          <a:p>
            <a:pPr>
              <a:buNone/>
            </a:pPr>
            <a:r>
              <a:rPr lang="en-US" sz="2400" b="1" dirty="0" smtClean="0"/>
              <a:t>return</a:t>
            </a:r>
            <a:r>
              <a:rPr lang="en-US" sz="2400" dirty="0"/>
              <a:t> </a:t>
            </a:r>
            <a:r>
              <a:rPr lang="en-US" sz="2400" dirty="0" err="1"/>
              <a:t>x+y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}//End of method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stub and skeleton objects</a:t>
            </a:r>
          </a:p>
          <a:p>
            <a:pPr lvl="1"/>
            <a:r>
              <a:rPr lang="en-US" dirty="0" smtClean="0"/>
              <a:t>On command prompt, type: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rmic</a:t>
            </a:r>
            <a:r>
              <a:rPr lang="en-US" dirty="0" smtClean="0"/>
              <a:t> </a:t>
            </a:r>
            <a:r>
              <a:rPr lang="en-US" dirty="0" err="1" smtClean="0"/>
              <a:t>AdderRemote</a:t>
            </a:r>
            <a:endParaRPr lang="en-US" dirty="0" smtClean="0"/>
          </a:p>
          <a:p>
            <a:r>
              <a:rPr lang="en-US" dirty="0"/>
              <a:t>Start the registry service by the </a:t>
            </a:r>
            <a:r>
              <a:rPr lang="en-US" dirty="0" err="1"/>
              <a:t>rmiregistry</a:t>
            </a:r>
            <a:r>
              <a:rPr lang="en-US" dirty="0"/>
              <a:t> tool</a:t>
            </a:r>
          </a:p>
          <a:p>
            <a:pPr lvl="1"/>
            <a:r>
              <a:rPr lang="en-US" dirty="0" smtClean="0"/>
              <a:t>On command prompt, type: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rmiregistry</a:t>
            </a:r>
            <a:r>
              <a:rPr lang="en-US" dirty="0"/>
              <a:t> </a:t>
            </a:r>
            <a:r>
              <a:rPr lang="en-US" dirty="0" smtClean="0"/>
              <a:t>7860</a:t>
            </a:r>
            <a:r>
              <a:rPr lang="en-US" dirty="0"/>
              <a:t> </a:t>
            </a:r>
            <a:r>
              <a:rPr lang="en-US" dirty="0" smtClean="0"/>
              <a:t>(or any other port number)</a:t>
            </a:r>
            <a:r>
              <a:rPr lang="en-US" dirty="0"/>
              <a:t> 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run the server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Now </a:t>
            </a:r>
            <a:r>
              <a:rPr lang="en-US" dirty="0" err="1"/>
              <a:t>rmi</a:t>
            </a:r>
            <a:r>
              <a:rPr lang="en-US" dirty="0"/>
              <a:t> services need to be hosted in a server process. The Naming class provides methods to get and store the remote object. 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 java.rmi.*;  </a:t>
            </a:r>
          </a:p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java.rmi.registry</a:t>
            </a:r>
            <a:r>
              <a:rPr lang="en-US" dirty="0"/>
              <a:t>.*;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MyServer</a:t>
            </a:r>
            <a:r>
              <a:rPr lang="en-US" dirty="0"/>
              <a:t>{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Adder </a:t>
            </a:r>
            <a:r>
              <a:rPr lang="en-US" dirty="0" smtClean="0"/>
              <a:t>skeleton=</a:t>
            </a:r>
            <a:r>
              <a:rPr lang="en-US" b="1" dirty="0" smtClean="0"/>
              <a:t>new</a:t>
            </a:r>
            <a:r>
              <a:rPr lang="en-US" dirty="0"/>
              <a:t> </a:t>
            </a:r>
            <a:r>
              <a:rPr lang="en-US" dirty="0" err="1"/>
              <a:t>AdderRemote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 err="1"/>
              <a:t>Naming.rebind</a:t>
            </a:r>
            <a:r>
              <a:rPr lang="en-US" dirty="0"/>
              <a:t>("rmi://</a:t>
            </a:r>
            <a:r>
              <a:rPr lang="en-US" dirty="0" smtClean="0"/>
              <a:t>localhost:7860/abc",skeleton);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run the client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/>
              <a:t>import</a:t>
            </a:r>
            <a:r>
              <a:rPr lang="en-US" sz="2600" dirty="0"/>
              <a:t> java.rmi.*;  </a:t>
            </a:r>
          </a:p>
          <a:p>
            <a:pPr>
              <a:buNone/>
            </a:pPr>
            <a:r>
              <a:rPr lang="en-US" sz="2600" b="1" dirty="0"/>
              <a:t>public</a:t>
            </a:r>
            <a:r>
              <a:rPr lang="en-US" sz="2600" dirty="0"/>
              <a:t> </a:t>
            </a:r>
            <a:r>
              <a:rPr lang="en-US" sz="2600" b="1" dirty="0"/>
              <a:t>class</a:t>
            </a:r>
            <a:r>
              <a:rPr lang="en-US" sz="2600" dirty="0"/>
              <a:t> </a:t>
            </a:r>
            <a:r>
              <a:rPr lang="en-US" sz="2600" dirty="0" err="1"/>
              <a:t>MyClient</a:t>
            </a:r>
            <a:r>
              <a:rPr lang="en-US" sz="2600" dirty="0"/>
              <a:t>{  </a:t>
            </a:r>
          </a:p>
          <a:p>
            <a:pPr>
              <a:buNone/>
            </a:pPr>
            <a:r>
              <a:rPr lang="en-US" sz="2600" b="1" dirty="0"/>
              <a:t>public</a:t>
            </a:r>
            <a:r>
              <a:rPr lang="en-US" sz="2600" dirty="0"/>
              <a:t> </a:t>
            </a:r>
            <a:r>
              <a:rPr lang="en-US" sz="2600" b="1" dirty="0"/>
              <a:t>static</a:t>
            </a:r>
            <a:r>
              <a:rPr lang="en-US" sz="2600" dirty="0"/>
              <a:t> </a:t>
            </a:r>
            <a:r>
              <a:rPr lang="en-US" sz="2600" b="1" dirty="0"/>
              <a:t>void</a:t>
            </a:r>
            <a:r>
              <a:rPr lang="en-US" sz="2600" dirty="0"/>
              <a:t> main(String </a:t>
            </a:r>
            <a:r>
              <a:rPr lang="en-US" sz="2600" dirty="0" err="1"/>
              <a:t>args</a:t>
            </a:r>
            <a:r>
              <a:rPr lang="en-US" sz="2600" dirty="0"/>
              <a:t>[]){  </a:t>
            </a:r>
          </a:p>
          <a:p>
            <a:pPr>
              <a:buNone/>
            </a:pPr>
            <a:r>
              <a:rPr lang="en-US" sz="2600" b="1" dirty="0"/>
              <a:t>try</a:t>
            </a:r>
            <a:r>
              <a:rPr lang="en-US" sz="2600" dirty="0"/>
              <a:t>{  </a:t>
            </a:r>
          </a:p>
          <a:p>
            <a:pPr>
              <a:buNone/>
            </a:pPr>
            <a:r>
              <a:rPr lang="en-US" sz="2600" dirty="0"/>
              <a:t>Adder stub=(Adder)</a:t>
            </a:r>
            <a:r>
              <a:rPr lang="en-US" sz="2600" dirty="0" err="1"/>
              <a:t>Naming.lookup</a:t>
            </a:r>
            <a:r>
              <a:rPr lang="en-US" sz="2600" dirty="0"/>
              <a:t>("rmi://</a:t>
            </a:r>
            <a:r>
              <a:rPr lang="en-US" sz="2600" dirty="0" smtClean="0"/>
              <a:t>localhost:7860/abc");</a:t>
            </a:r>
            <a:r>
              <a:rPr lang="en-US" sz="2600" dirty="0"/>
              <a:t> </a:t>
            </a:r>
          </a:p>
          <a:p>
            <a:pPr>
              <a:buNone/>
            </a:pPr>
            <a:r>
              <a:rPr lang="en-US" sz="2600" dirty="0" err="1"/>
              <a:t>System.out.println</a:t>
            </a:r>
            <a:r>
              <a:rPr lang="en-US" sz="2600" dirty="0"/>
              <a:t>(</a:t>
            </a:r>
            <a:r>
              <a:rPr lang="en-US" sz="2600" dirty="0" err="1"/>
              <a:t>stub.add</a:t>
            </a:r>
            <a:r>
              <a:rPr lang="en-US" sz="2600" dirty="0"/>
              <a:t>(34,4));  </a:t>
            </a:r>
          </a:p>
          <a:p>
            <a:pPr>
              <a:buNone/>
            </a:pPr>
            <a:r>
              <a:rPr lang="en-US" sz="2600" dirty="0"/>
              <a:t>}</a:t>
            </a:r>
            <a:r>
              <a:rPr lang="en-US" sz="2600" b="1" dirty="0"/>
              <a:t>catch</a:t>
            </a:r>
            <a:r>
              <a:rPr lang="en-US" sz="2600" dirty="0"/>
              <a:t>(Exception e){}  </a:t>
            </a:r>
          </a:p>
          <a:p>
            <a:pPr>
              <a:buNone/>
            </a:pPr>
            <a:r>
              <a:rPr lang="en-US" sz="2600" dirty="0"/>
              <a:t>}  </a:t>
            </a:r>
          </a:p>
          <a:p>
            <a:pPr>
              <a:buNone/>
            </a:pPr>
            <a:r>
              <a:rPr lang="en-US" sz="2600" dirty="0"/>
              <a:t>}  </a:t>
            </a: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For running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err="1"/>
              <a:t>rmi</a:t>
            </a:r>
            <a:r>
              <a:rPr lang="en-US" dirty="0"/>
              <a:t> example,  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/>
              <a:t>) compile all the java files    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javac</a:t>
            </a:r>
            <a:r>
              <a:rPr lang="en-US" dirty="0"/>
              <a:t> *.java  </a:t>
            </a:r>
          </a:p>
          <a:p>
            <a:pPr>
              <a:buNone/>
            </a:pPr>
            <a:r>
              <a:rPr lang="en-US" dirty="0"/>
              <a:t>2)create stub and skeleton object by </a:t>
            </a:r>
            <a:r>
              <a:rPr lang="en-US" dirty="0" err="1"/>
              <a:t>rmic</a:t>
            </a:r>
            <a:r>
              <a:rPr lang="en-US" dirty="0"/>
              <a:t> tool    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rmic</a:t>
            </a:r>
            <a:r>
              <a:rPr lang="en-US" dirty="0"/>
              <a:t> </a:t>
            </a:r>
            <a:r>
              <a:rPr lang="en-US" dirty="0" err="1"/>
              <a:t>AdderRemote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3)start </a:t>
            </a:r>
            <a:r>
              <a:rPr lang="en-US" dirty="0" err="1"/>
              <a:t>rmi</a:t>
            </a:r>
            <a:r>
              <a:rPr lang="en-US" dirty="0"/>
              <a:t> registry in one command prompt    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rmiregistry</a:t>
            </a:r>
            <a:r>
              <a:rPr lang="en-US" dirty="0"/>
              <a:t> </a:t>
            </a:r>
            <a:r>
              <a:rPr lang="en-US" dirty="0" smtClean="0"/>
              <a:t>7860</a:t>
            </a:r>
            <a:r>
              <a:rPr lang="en-US" dirty="0"/>
              <a:t>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4)start</a:t>
            </a:r>
            <a:r>
              <a:rPr lang="en-US" dirty="0"/>
              <a:t> the server in another command prompt    </a:t>
            </a:r>
          </a:p>
          <a:p>
            <a:pPr>
              <a:buNone/>
            </a:pPr>
            <a:r>
              <a:rPr lang="en-US" dirty="0" smtClean="0"/>
              <a:t>			java</a:t>
            </a:r>
            <a:r>
              <a:rPr lang="en-US" dirty="0"/>
              <a:t> </a:t>
            </a:r>
            <a:r>
              <a:rPr lang="en-US" dirty="0" err="1"/>
              <a:t>MyServer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5)start the client application in another command prompt    </a:t>
            </a:r>
          </a:p>
          <a:p>
            <a:pPr>
              <a:buNone/>
            </a:pPr>
            <a:r>
              <a:rPr lang="en-US" dirty="0" smtClean="0"/>
              <a:t>			java</a:t>
            </a:r>
            <a:r>
              <a:rPr lang="en-US" dirty="0"/>
              <a:t> </a:t>
            </a:r>
            <a:r>
              <a:rPr lang="en-US" dirty="0" err="1"/>
              <a:t>MyClient</a:t>
            </a:r>
            <a:r>
              <a:rPr lang="en-US" dirty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RMI (Remote Method Invocation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/>
              <a:t>RMI</a:t>
            </a:r>
            <a:r>
              <a:rPr lang="en-US" dirty="0"/>
              <a:t> (Remote Method Invocation) is an API that provides a mechanism to create distributed application in java.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RMI allows an object to invoke methods on an object running in another JVM.</a:t>
            </a:r>
          </a:p>
          <a:p>
            <a:pPr algn="just"/>
            <a:r>
              <a:rPr lang="en-US" dirty="0"/>
              <a:t>The RMI provides remote communication between the applications using two objects </a:t>
            </a:r>
            <a:r>
              <a:rPr lang="en-US" i="1" dirty="0"/>
              <a:t>stub</a:t>
            </a:r>
            <a:r>
              <a:rPr lang="en-US" dirty="0"/>
              <a:t> and </a:t>
            </a:r>
            <a:r>
              <a:rPr lang="en-US" i="1" dirty="0"/>
              <a:t>skeleton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RMI uses stub and skeleton object for communication with the remote object.</a:t>
            </a:r>
          </a:p>
          <a:p>
            <a:pPr algn="just"/>
            <a:r>
              <a:rPr lang="en-US" dirty="0"/>
              <a:t>A </a:t>
            </a:r>
            <a:r>
              <a:rPr lang="en-US" b="1" dirty="0"/>
              <a:t>remote object</a:t>
            </a:r>
            <a:r>
              <a:rPr lang="en-US" dirty="0"/>
              <a:t> is an object whose method can be invoked from another JVM.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RMI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stub is an object, acts as a gateway for the client side. All the outgoing requests are routed through it. </a:t>
            </a:r>
          </a:p>
          <a:p>
            <a:pPr algn="just"/>
            <a:r>
              <a:rPr lang="en-US" dirty="0" smtClean="0"/>
              <a:t>It resides at the client side and represents the remote object. </a:t>
            </a:r>
          </a:p>
          <a:p>
            <a:pPr algn="just"/>
            <a:r>
              <a:rPr lang="en-US" dirty="0" smtClean="0"/>
              <a:t>When the caller invokes method on the stub object, it does the following tasks:</a:t>
            </a:r>
          </a:p>
          <a:p>
            <a:pPr lvl="1" algn="just"/>
            <a:r>
              <a:rPr lang="en-US" dirty="0" smtClean="0"/>
              <a:t>It initiates a connection with remote Virtual Machine (JVM),</a:t>
            </a:r>
          </a:p>
          <a:p>
            <a:pPr lvl="1" algn="just"/>
            <a:r>
              <a:rPr lang="en-US" dirty="0" smtClean="0"/>
              <a:t>It writes and transmits (marshals) the parameters to the remote Virtual Machine (JVM),</a:t>
            </a:r>
          </a:p>
          <a:p>
            <a:pPr lvl="1" algn="just"/>
            <a:r>
              <a:rPr lang="en-US" dirty="0" smtClean="0"/>
              <a:t>It waits for the result</a:t>
            </a:r>
          </a:p>
          <a:p>
            <a:pPr lvl="1" algn="just"/>
            <a:r>
              <a:rPr lang="en-US" dirty="0" smtClean="0"/>
              <a:t>It reads (</a:t>
            </a:r>
            <a:r>
              <a:rPr lang="en-US" dirty="0" err="1" smtClean="0"/>
              <a:t>unmarshals</a:t>
            </a:r>
            <a:r>
              <a:rPr lang="en-US" dirty="0" smtClean="0"/>
              <a:t>) the return value or exception, and</a:t>
            </a:r>
          </a:p>
          <a:p>
            <a:pPr lvl="1" algn="just"/>
            <a:r>
              <a:rPr lang="en-US" dirty="0" smtClean="0"/>
              <a:t>It finally, returns the value to the caller.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skeleton is an object, acts as a gateway for the server side object. </a:t>
            </a:r>
          </a:p>
          <a:p>
            <a:pPr algn="just"/>
            <a:r>
              <a:rPr lang="en-US" dirty="0" smtClean="0"/>
              <a:t>All the incoming requests are routed through it. </a:t>
            </a:r>
          </a:p>
          <a:p>
            <a:pPr algn="just"/>
            <a:r>
              <a:rPr lang="en-US" dirty="0" smtClean="0"/>
              <a:t>When the skeleton receives the incoming request, it does the following tasks:</a:t>
            </a:r>
          </a:p>
          <a:p>
            <a:pPr lvl="1" algn="just"/>
            <a:r>
              <a:rPr lang="en-US" dirty="0" smtClean="0"/>
              <a:t>It reads the parameter for the remote method</a:t>
            </a:r>
          </a:p>
          <a:p>
            <a:pPr lvl="1" algn="just"/>
            <a:r>
              <a:rPr lang="en-US" dirty="0" smtClean="0"/>
              <a:t>It invokes the method on the actual remote object, and</a:t>
            </a:r>
          </a:p>
          <a:p>
            <a:pPr lvl="1" algn="just"/>
            <a:r>
              <a:rPr lang="en-US" dirty="0" smtClean="0"/>
              <a:t>It writes and transmits (marshals) the result to the caller.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RMI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the remote interface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Provide the implementation of the remote interface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Compile the implementation class and create the stub and skeleton objects using the </a:t>
            </a:r>
            <a:r>
              <a:rPr lang="en-US" dirty="0" err="1"/>
              <a:t>rmic</a:t>
            </a:r>
            <a:r>
              <a:rPr lang="en-US" dirty="0"/>
              <a:t> tool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Start the registry service by </a:t>
            </a:r>
            <a:r>
              <a:rPr lang="en-US" dirty="0" err="1"/>
              <a:t>rmiregistry</a:t>
            </a:r>
            <a:r>
              <a:rPr lang="en-US" dirty="0"/>
              <a:t> tool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Create and start the remote application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Create and start the client application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RMI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</a:t>
            </a:r>
            <a:r>
              <a:rPr lang="en-US" dirty="0" smtClean="0"/>
              <a:t>RMI </a:t>
            </a:r>
            <a:r>
              <a:rPr lang="en-US" dirty="0"/>
              <a:t>application, both client and server interacts with the remote interface.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client application invokes methods on the proxy object, RMI sends the request to the remote JVM.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return value is sent back to the proxy object and then to the client application.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153400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384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Remote Method Invocation</vt:lpstr>
      <vt:lpstr>RMI (Remote Method Invocation)</vt:lpstr>
      <vt:lpstr>Working of RMI</vt:lpstr>
      <vt:lpstr>Working of RMI</vt:lpstr>
      <vt:lpstr>stub</vt:lpstr>
      <vt:lpstr>skeleton</vt:lpstr>
      <vt:lpstr>Steps to create RMI application</vt:lpstr>
      <vt:lpstr>RMI Example</vt:lpstr>
      <vt:lpstr>Pictorially</vt:lpstr>
      <vt:lpstr>Creation of interface  (On Server Machine)</vt:lpstr>
      <vt:lpstr>Implementation of the remote interface (On Server Machine)</vt:lpstr>
      <vt:lpstr>Next Steps</vt:lpstr>
      <vt:lpstr>Create and run the server application</vt:lpstr>
      <vt:lpstr>Create and run the client application</vt:lpstr>
      <vt:lpstr>Execution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Method Invocation</dc:title>
  <dc:creator>Jitesh</dc:creator>
  <cp:lastModifiedBy>Jitesh</cp:lastModifiedBy>
  <cp:revision>5</cp:revision>
  <dcterms:created xsi:type="dcterms:W3CDTF">2018-04-23T04:41:03Z</dcterms:created>
  <dcterms:modified xsi:type="dcterms:W3CDTF">2018-04-23T05:31:19Z</dcterms:modified>
</cp:coreProperties>
</file>