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72574" autoAdjust="0"/>
  </p:normalViewPr>
  <p:slideViewPr>
    <p:cSldViewPr>
      <p:cViewPr varScale="1">
        <p:scale>
          <a:sx n="84" d="100"/>
          <a:sy n="84" d="100"/>
        </p:scale>
        <p:origin x="-23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EC63-CE50-4B56-85E2-BCFE149D8C1C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D8C05-D353-4BBC-BC95-9367CD199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4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das.com/vim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organisations</a:t>
            </a:r>
            <a:r>
              <a:rPr lang="en-US" baseline="0" dirty="0" smtClean="0"/>
              <a:t> keeps looking for new business possibilities here is a proposal with potential to take </a:t>
            </a:r>
            <a:r>
              <a:rPr lang="en-US" baseline="0" dirty="0" err="1" smtClean="0"/>
              <a:t>Quantcast</a:t>
            </a:r>
            <a:r>
              <a:rPr lang="en-US" baseline="0" dirty="0" smtClean="0"/>
              <a:t> in same league as </a:t>
            </a:r>
            <a:r>
              <a:rPr lang="en-US" baseline="0" dirty="0" err="1" smtClean="0"/>
              <a:t>Uber</a:t>
            </a:r>
            <a:r>
              <a:rPr lang="en-US" baseline="0" dirty="0" smtClean="0"/>
              <a:t>/Amazon/</a:t>
            </a:r>
            <a:r>
              <a:rPr lang="en-US" baseline="0" dirty="0" err="1" smtClean="0"/>
              <a:t>Airbnb</a:t>
            </a:r>
            <a:r>
              <a:rPr lang="en-US" baseline="0" dirty="0" smtClean="0"/>
              <a:t> etc.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8C05-D353-4BBC-BC95-9367CD1995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2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taken liberty to name the aggregator platform product as </a:t>
            </a:r>
            <a:r>
              <a:rPr lang="en-US" dirty="0" err="1" smtClean="0"/>
              <a:t>Qnext</a:t>
            </a:r>
            <a:r>
              <a:rPr lang="en-US" dirty="0" smtClean="0"/>
              <a:t> but business</a:t>
            </a:r>
            <a:r>
              <a:rPr lang="en-US" baseline="0" dirty="0" smtClean="0"/>
              <a:t> can choose any other appropriate name.</a:t>
            </a:r>
          </a:p>
          <a:p>
            <a:endParaRPr lang="en-US" dirty="0" smtClean="0"/>
          </a:p>
          <a:p>
            <a:r>
              <a:rPr lang="en-US" dirty="0" err="1" smtClean="0"/>
              <a:t>Qnext</a:t>
            </a:r>
            <a:r>
              <a:rPr lang="en-US" dirty="0" smtClean="0"/>
              <a:t> will be a Software platform working closely with a SBC based Hardware to provide Aggregator functionality to Advertisers / Publishers and the</a:t>
            </a:r>
            <a:r>
              <a:rPr lang="en-US" baseline="0" dirty="0" smtClean="0"/>
              <a:t> Target 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8C05-D353-4BBC-BC95-9367CD1995D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0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</a:t>
            </a:r>
            <a:r>
              <a:rPr lang="en-US" baseline="0" dirty="0" smtClean="0"/>
              <a:t> are operating Aggregator platforms.  They need not invest into Taxi fleet or Goods to be sold or Houses to be put on short term rent.</a:t>
            </a:r>
          </a:p>
          <a:p>
            <a:endParaRPr lang="en-US" dirty="0" smtClean="0"/>
          </a:p>
          <a:p>
            <a:r>
              <a:rPr lang="en-US" dirty="0" err="1" smtClean="0"/>
              <a:t>Uber</a:t>
            </a:r>
            <a:r>
              <a:rPr lang="en-US" dirty="0" smtClean="0"/>
              <a:t> Taxi owners own and manage the fleet . </a:t>
            </a:r>
            <a:r>
              <a:rPr lang="en-US" dirty="0" err="1" smtClean="0"/>
              <a:t>Uber</a:t>
            </a:r>
            <a:r>
              <a:rPr lang="en-US" dirty="0" smtClean="0"/>
              <a:t> provides aggregator platform</a:t>
            </a:r>
            <a:r>
              <a:rPr lang="en-US" baseline="0" dirty="0" smtClean="0"/>
              <a:t> providing convenience and benefits to taxi</a:t>
            </a:r>
            <a:r>
              <a:rPr lang="en-US" dirty="0" smtClean="0"/>
              <a:t> users as well as taxi fleet owners with high level</a:t>
            </a:r>
            <a:r>
              <a:rPr lang="en-US" baseline="0" dirty="0" smtClean="0"/>
              <a:t> of optimization for resource utilization</a:t>
            </a:r>
            <a:endParaRPr lang="en-US" dirty="0" smtClean="0"/>
          </a:p>
          <a:p>
            <a:r>
              <a:rPr lang="en-US" dirty="0" smtClean="0"/>
              <a:t>Amazon in a way</a:t>
            </a:r>
            <a:r>
              <a:rPr lang="en-US" baseline="0" dirty="0" smtClean="0"/>
              <a:t>  is aggregator of goods to be sold by “sellers ‘ towards the consumers/ Customers. Goods to be sold are owned and managed by sellers.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Houses for short period renting are owned and managed by House owners . </a:t>
            </a:r>
            <a:r>
              <a:rPr lang="en-US" baseline="0" dirty="0" err="1" smtClean="0"/>
              <a:t>Airbnb</a:t>
            </a:r>
            <a:r>
              <a:rPr lang="en-US" baseline="0" dirty="0" smtClean="0"/>
              <a:t> brings convenience and benefits to both renter and people needing short period accommodation. Again Optimization is the key word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at </a:t>
            </a:r>
            <a:r>
              <a:rPr lang="en-US" baseline="0" dirty="0" err="1" smtClean="0"/>
              <a:t>Quatcast</a:t>
            </a:r>
            <a:r>
              <a:rPr lang="en-US" baseline="0" dirty="0" smtClean="0"/>
              <a:t> do operate between the advertisers/publishers and website owners. We are not in aggregator-platform-space between viewer and publisher. We do provide business analytics for benefit of advertiser/publisher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8C05-D353-4BBC-BC95-9367CD1995D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3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Quantcast</a:t>
            </a:r>
            <a:r>
              <a:rPr lang="en-US" baseline="0" dirty="0" smtClean="0"/>
              <a:t> operates between the content viewer and the advertiser publisher and  provides business intelligence  for discovery of new customers , drive business growth and business outcomes towards the Publishers , Agencies and Consultancies.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content is not only published through webpages of computers / mobile devices . We see all kind of advertising displays around us. On roads , in shopping malls , Cinema halls, Lobbies etc. Currently Advertising agencies manage the tasks of bringing </a:t>
            </a:r>
            <a:r>
              <a:rPr lang="en-US" baseline="0" dirty="0" smtClean="0"/>
              <a:t>together Display </a:t>
            </a:r>
            <a:r>
              <a:rPr lang="en-US" baseline="0" dirty="0" smtClean="0"/>
              <a:t>space owners and </a:t>
            </a:r>
            <a:r>
              <a:rPr lang="en-US" baseline="0" dirty="0" smtClean="0"/>
              <a:t>Advertisers . </a:t>
            </a:r>
            <a:r>
              <a:rPr lang="en-US" baseline="0" dirty="0" smtClean="0"/>
              <a:t>Display space </a:t>
            </a:r>
            <a:r>
              <a:rPr lang="en-US" baseline="0" dirty="0" smtClean="0"/>
              <a:t>ownership </a:t>
            </a:r>
            <a:r>
              <a:rPr lang="en-US" baseline="0" dirty="0" smtClean="0"/>
              <a:t>is largely locally controlled.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aggregator platform is the most appropriate solution in this </a:t>
            </a:r>
            <a:r>
              <a:rPr lang="en-US" baseline="0" dirty="0" smtClean="0"/>
              <a:t>space where a suitable aggregator platform can disrupt current </a:t>
            </a:r>
            <a:r>
              <a:rPr lang="en-US" baseline="0" dirty="0" err="1" smtClean="0"/>
              <a:t>bussines</a:t>
            </a:r>
            <a:r>
              <a:rPr lang="en-US" baseline="0" dirty="0" smtClean="0"/>
              <a:t> model and provide  complete convenience of managing the complete </a:t>
            </a:r>
            <a:r>
              <a:rPr lang="en-US" baseline="0" dirty="0" err="1" smtClean="0"/>
              <a:t>bussiness</a:t>
            </a:r>
            <a:r>
              <a:rPr lang="en-US" baseline="0" dirty="0" smtClean="0"/>
              <a:t> chain 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8C05-D353-4BBC-BC95-9367CD1995D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Caution : The term Display here denotes Physical large size display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LED outdoor display, LCD panels for In-door display. This is not meaning same as convention in </a:t>
            </a:r>
            <a:r>
              <a:rPr lang="en-US" baseline="0" dirty="0" err="1" smtClean="0"/>
              <a:t>Quantcast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Qnext</a:t>
            </a:r>
            <a:r>
              <a:rPr lang="en-US" baseline="0" dirty="0" smtClean="0"/>
              <a:t> provides a  Aggregator platform to advertiser for uploading and scheduling the content on selected advertising displays. To display owners it provides possibility of advertising their Display capability , location , Footfall/Eye-Ball statistics to “sale” their advertising display time slots to advertisers</a:t>
            </a:r>
          </a:p>
          <a:p>
            <a:r>
              <a:rPr lang="en-US" baseline="0" dirty="0" smtClean="0"/>
              <a:t>As an aggregator </a:t>
            </a:r>
            <a:r>
              <a:rPr lang="en-US" baseline="0" dirty="0" err="1" smtClean="0"/>
              <a:t>Qnext</a:t>
            </a:r>
            <a:r>
              <a:rPr lang="en-US" baseline="0" dirty="0" smtClean="0"/>
              <a:t> provides a online interface to Advertisers and Display owners with value add in the form of providing verification capabilities and business intelligence through viewer / eye-ball statistics through image analytics.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8C05-D353-4BBC-BC95-9367CD1995D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3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Displays and their sites being a very locally manageable issue, it is best left to the display owners to hire the </a:t>
            </a:r>
            <a:r>
              <a:rPr lang="en-US" dirty="0" err="1" smtClean="0"/>
              <a:t>installtion</a:t>
            </a:r>
            <a:r>
              <a:rPr lang="en-US" dirty="0" smtClean="0"/>
              <a:t> space and the  buy, install and manage displays (just like a House on </a:t>
            </a:r>
            <a:r>
              <a:rPr lang="en-US" dirty="0" err="1" smtClean="0"/>
              <a:t>Airbnb</a:t>
            </a:r>
            <a:r>
              <a:rPr lang="en-US" dirty="0" smtClean="0"/>
              <a:t> ) . </a:t>
            </a:r>
          </a:p>
          <a:p>
            <a:endParaRPr lang="en-US" dirty="0" smtClean="0"/>
          </a:p>
          <a:p>
            <a:r>
              <a:rPr lang="en-US" dirty="0" smtClean="0"/>
              <a:t>We provide a platform where these display owners to</a:t>
            </a:r>
            <a:r>
              <a:rPr lang="en-US" baseline="0" dirty="0" smtClean="0"/>
              <a:t> advertise these displays to attract potential advertisers who in turn will be paying for the advertisements being run on these displays.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also need to buy our </a:t>
            </a:r>
            <a:r>
              <a:rPr lang="en-US" baseline="0" dirty="0" err="1" smtClean="0"/>
              <a:t>Hardware+Software</a:t>
            </a:r>
            <a:r>
              <a:rPr lang="en-US" baseline="0" dirty="0" smtClean="0"/>
              <a:t> platform which will have a mobile data interface to </a:t>
            </a:r>
            <a:r>
              <a:rPr lang="en-US" baseline="0" dirty="0" err="1" smtClean="0"/>
              <a:t>Qnext</a:t>
            </a:r>
            <a:r>
              <a:rPr lang="en-US" baseline="0" dirty="0" smtClean="0"/>
              <a:t> server and HDMI interface towards the display. Our revenue model could be a % of </a:t>
            </a:r>
            <a:r>
              <a:rPr lang="en-US" baseline="0" dirty="0" err="1" smtClean="0"/>
              <a:t>advt</a:t>
            </a:r>
            <a:r>
              <a:rPr lang="en-US" baseline="0" dirty="0" smtClean="0"/>
              <a:t> revenue for Display owner.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Currently contents on advertising displays is largely managed by advertising Agencies , who are well entrenched in the eco system managing the Content creation as well as advertisement space renting. But this can be </a:t>
            </a:r>
            <a:r>
              <a:rPr lang="en-US" baseline="0" dirty="0" err="1" smtClean="0"/>
              <a:t>disruppted</a:t>
            </a:r>
            <a:r>
              <a:rPr lang="en-US" baseline="0" dirty="0" smtClean="0"/>
              <a:t> just like </a:t>
            </a:r>
            <a:r>
              <a:rPr lang="en-US" baseline="0" dirty="0" err="1" smtClean="0"/>
              <a:t>Airbnb</a:t>
            </a:r>
            <a:r>
              <a:rPr lang="en-US" baseline="0" dirty="0" smtClean="0"/>
              <a:t> did to Hotels, </a:t>
            </a:r>
            <a:r>
              <a:rPr lang="en-US" baseline="0" dirty="0" err="1" smtClean="0"/>
              <a:t>Uber</a:t>
            </a:r>
            <a:r>
              <a:rPr lang="en-US" baseline="0" dirty="0" smtClean="0"/>
              <a:t> did to Taxi </a:t>
            </a:r>
            <a:r>
              <a:rPr lang="en-US" baseline="0" dirty="0" err="1" smtClean="0"/>
              <a:t>bussineses</a:t>
            </a:r>
            <a:r>
              <a:rPr lang="en-US" baseline="0" dirty="0" smtClean="0"/>
              <a:t> and Amazon did to </a:t>
            </a:r>
            <a:r>
              <a:rPr lang="en-US" baseline="0" dirty="0" err="1" smtClean="0"/>
              <a:t>calssical</a:t>
            </a:r>
            <a:r>
              <a:rPr lang="en-US" baseline="0" dirty="0" smtClean="0"/>
              <a:t> shop models.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Quantcast</a:t>
            </a:r>
            <a:r>
              <a:rPr lang="en-US" baseline="0" dirty="0" smtClean="0"/>
              <a:t> can provide </a:t>
            </a:r>
            <a:r>
              <a:rPr lang="en-US" baseline="0" dirty="0" err="1" smtClean="0"/>
              <a:t>teremendous</a:t>
            </a:r>
            <a:r>
              <a:rPr lang="en-US" baseline="0" dirty="0" smtClean="0"/>
              <a:t> value add in the from of its expertise in </a:t>
            </a:r>
            <a:r>
              <a:rPr lang="en-US" baseline="0" dirty="0" err="1" smtClean="0"/>
              <a:t>bussiness</a:t>
            </a:r>
            <a:r>
              <a:rPr lang="en-US" baseline="0" dirty="0" smtClean="0"/>
              <a:t> analytics 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8C05-D353-4BBC-BC95-9367CD1995D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6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These days many advance single board computers and simple mobile phones show great capabilities at low cost.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Amlogic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Khadas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VIM 3 SBC have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Processing Unit for A.I. and can run Next generation, deep-neural-network applications, at 5.0 TOPS</a:t>
            </a:r>
          </a:p>
          <a:p>
            <a:pPr fontAlgn="base"/>
            <a:r>
              <a:rPr lang="en-IN" dirty="0" smtClean="0">
                <a:hlinkClick r:id="rId3"/>
              </a:rPr>
              <a:t>https://www.khadas.com/vim3</a:t>
            </a:r>
            <a:endParaRPr lang="en-I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Jetson</a:t>
            </a:r>
            <a:r>
              <a:rPr lang="en-US" dirty="0" smtClean="0"/>
              <a:t> Nano can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multiple neural networks in parallel for applications like image classification, object detection, segmentation, and speech processing. Can interface with Camera modules.</a:t>
            </a:r>
          </a:p>
          <a:p>
            <a:pPr fontAlgn="base"/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Cheap mobile phone hardware can have camera interfaces , and high resolution display driving capabilities.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further exploration a hardware interface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developed through third parties to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necessary functionalities at low cost.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develop business intelligence capabilities over the images captured of viewers in front of the display to generate eye-ball capture statistics with object detection and analysis modules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8C05-D353-4BBC-BC95-9367CD1995D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8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8C05-D353-4BBC-BC95-9367CD1995D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0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8C05-D353-4BBC-BC95-9367CD1995D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3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1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6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07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71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5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9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AE6B0-36DA-40BF-B7C9-E73189EF65EB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458B-F832-49A5-9E8F-BC33687D8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4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ravi-joshi-9924a94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56992"/>
            <a:ext cx="7484368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Business Idea proposal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229200"/>
            <a:ext cx="6368752" cy="409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/>
              <a:t>Sushant</a:t>
            </a:r>
            <a:r>
              <a:rPr lang="en-US" dirty="0" smtClean="0"/>
              <a:t> </a:t>
            </a:r>
            <a:r>
              <a:rPr lang="en-US" dirty="0" err="1" smtClean="0"/>
              <a:t>Jhingan</a:t>
            </a:r>
            <a:r>
              <a:rPr lang="en-US" dirty="0" smtClean="0"/>
              <a:t>  Feb xx , 2020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69632" y="1214409"/>
            <a:ext cx="4542656" cy="133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Quantcast</a:t>
            </a:r>
            <a:r>
              <a:rPr lang="en-US" b="1" dirty="0" smtClean="0"/>
              <a:t> </a:t>
            </a:r>
            <a:r>
              <a:rPr lang="en-US" b="1" dirty="0" err="1" smtClean="0"/>
              <a:t>Q</a:t>
            </a:r>
            <a:r>
              <a:rPr lang="en-US" b="1" baseline="-25000" dirty="0" err="1" smtClean="0"/>
              <a:t>next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933056"/>
            <a:ext cx="72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Diversification into new areas in our own ecosystem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26158"/>
            <a:ext cx="3047191" cy="1512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602128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Acknowledgement : HW and Display inputs from</a:t>
            </a:r>
          </a:p>
          <a:p>
            <a:r>
              <a:rPr lang="en-US" dirty="0" smtClean="0"/>
              <a:t>Ravi Joshi </a:t>
            </a:r>
            <a:r>
              <a:rPr lang="en-IN" dirty="0">
                <a:hlinkClick r:id="rId4"/>
              </a:rPr>
              <a:t>https://www.linkedin.com/in/ravi-joshi-9924a94/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09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POC : initial trial possibilities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7488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side 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Android application  running of current generation of Android mobile phone can be used to verify following </a:t>
            </a:r>
            <a:r>
              <a:rPr lang="en-US" dirty="0" err="1" smtClean="0"/>
              <a:t>conceprt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Video files / Streams down load to phone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Scheduler down </a:t>
            </a:r>
            <a:r>
              <a:rPr lang="en-US" dirty="0" err="1" smtClean="0"/>
              <a:t>laod</a:t>
            </a:r>
            <a:r>
              <a:rPr lang="en-US" dirty="0" smtClean="0"/>
              <a:t> on the phone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Control of front camera for verification for advertiser regarding right content played at scheduled time slot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Back side Camera to capture video. A ML model generating statistics of viewers and eye-ball capture. Only statistics to be further passed. Video stream may create </a:t>
            </a:r>
            <a:r>
              <a:rPr lang="en-US" dirty="0" err="1" smtClean="0"/>
              <a:t>privecy</a:t>
            </a:r>
            <a:r>
              <a:rPr lang="en-US" dirty="0" smtClean="0"/>
              <a:t> concerns.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149080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Serverside</a:t>
            </a:r>
            <a:r>
              <a:rPr lang="en-US" dirty="0" smtClean="0"/>
              <a:t> Applications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Secure transfer of video and schedule to Display side HW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 in , site and schedule selection, Video upload , RTB and Payment receiving for advertiser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 in, Site/Display capability exposure and min bid rates for time slots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8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2" y="2636912"/>
            <a:ext cx="7193138" cy="3569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0373" y="836712"/>
            <a:ext cx="73520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Q</a:t>
            </a:r>
            <a:r>
              <a:rPr lang="en-US" sz="4000" b="1" baseline="-25000" dirty="0" err="1" smtClean="0"/>
              <a:t>next</a:t>
            </a:r>
            <a:r>
              <a:rPr lang="en-US" sz="4000" b="1" baseline="-25000" dirty="0" smtClean="0"/>
              <a:t> </a:t>
            </a:r>
            <a:r>
              <a:rPr lang="en-US" sz="4000" b="1" dirty="0" smtClean="0"/>
              <a:t>: The </a:t>
            </a:r>
            <a:r>
              <a:rPr lang="en-US" sz="4000" b="1" dirty="0" err="1" smtClean="0"/>
              <a:t>Uber</a:t>
            </a:r>
            <a:r>
              <a:rPr lang="en-US" sz="4000" b="1" dirty="0" smtClean="0"/>
              <a:t> , Amazon , </a:t>
            </a:r>
            <a:r>
              <a:rPr lang="en-US" sz="4000" b="1" dirty="0" err="1" smtClean="0"/>
              <a:t>Airbnb</a:t>
            </a:r>
            <a:endParaRPr lang="en-US" sz="4000" b="1" dirty="0" smtClean="0"/>
          </a:p>
          <a:p>
            <a:r>
              <a:rPr lang="en-US" sz="4000" b="1" dirty="0" smtClean="0"/>
              <a:t>Of advertising / Publishing</a:t>
            </a:r>
            <a:endParaRPr lang="en-IN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48" y="2642970"/>
            <a:ext cx="7193138" cy="35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3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4" y="1484784"/>
            <a:ext cx="2304976" cy="1296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32756"/>
            <a:ext cx="1800200" cy="18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07" y="1361331"/>
            <a:ext cx="2952750" cy="1543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The common thread</a:t>
            </a:r>
            <a:endParaRPr lang="en-IN" sz="4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645024"/>
            <a:ext cx="5510919" cy="275546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9172874">
            <a:off x="2890006" y="288730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rot="1581146">
            <a:off x="5556060" y="290375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306162" y="3089992"/>
            <a:ext cx="315652" cy="605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0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563379"/>
            <a:ext cx="2627784" cy="14773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39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D</a:t>
            </a:r>
            <a:r>
              <a:rPr lang="en-IN" b="1" dirty="0" smtClean="0"/>
              <a:t>iscover </a:t>
            </a:r>
            <a:r>
              <a:rPr lang="en-IN" b="1" dirty="0"/>
              <a:t>new customers</a:t>
            </a:r>
            <a:r>
              <a:rPr lang="en-IN" b="1" dirty="0" smtClean="0"/>
              <a:t>,</a:t>
            </a:r>
          </a:p>
          <a:p>
            <a:r>
              <a:rPr lang="en-IN" b="1" dirty="0" smtClean="0"/>
              <a:t> Drive </a:t>
            </a:r>
            <a:r>
              <a:rPr lang="en-IN" b="1" dirty="0"/>
              <a:t>incremental </a:t>
            </a:r>
            <a:r>
              <a:rPr lang="en-IN" b="1" dirty="0" smtClean="0"/>
              <a:t>growth</a:t>
            </a:r>
          </a:p>
          <a:p>
            <a:r>
              <a:rPr lang="en-IN" b="1" dirty="0"/>
              <a:t>D</a:t>
            </a:r>
            <a:r>
              <a:rPr lang="en-IN" b="1" dirty="0" smtClean="0"/>
              <a:t>eliver </a:t>
            </a:r>
            <a:r>
              <a:rPr lang="en-IN" b="1" dirty="0"/>
              <a:t>business outcomes.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93581"/>
            <a:ext cx="3260381" cy="16179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7824" y="332656"/>
            <a:ext cx="3600400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39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IN" dirty="0" err="1"/>
              <a:t>Quantcast</a:t>
            </a:r>
            <a:r>
              <a:rPr lang="en-IN" dirty="0"/>
              <a:t> Intelligence Cloud, powered by 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8224" y="1520433"/>
            <a:ext cx="2448272" cy="15696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39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400" b="1" dirty="0" smtClean="0"/>
              <a:t>Marketers</a:t>
            </a:r>
          </a:p>
          <a:p>
            <a:r>
              <a:rPr lang="en-IN" sz="2400" b="1" dirty="0" smtClean="0"/>
              <a:t>Publishers</a:t>
            </a:r>
          </a:p>
          <a:p>
            <a:r>
              <a:rPr lang="en-IN" sz="2400" b="1" dirty="0"/>
              <a:t>A</a:t>
            </a:r>
            <a:r>
              <a:rPr lang="en-IN" sz="2400" b="1" dirty="0" smtClean="0"/>
              <a:t>gencies </a:t>
            </a:r>
            <a:endParaRPr lang="en-IN" sz="2400" b="1" dirty="0"/>
          </a:p>
          <a:p>
            <a:r>
              <a:rPr lang="en-IN" sz="2400" b="1" dirty="0"/>
              <a:t>C</a:t>
            </a:r>
            <a:r>
              <a:rPr lang="en-IN" sz="2400" b="1" dirty="0" smtClean="0"/>
              <a:t>onsultancies</a:t>
            </a:r>
            <a:endParaRPr lang="en-IN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39" y="4083658"/>
            <a:ext cx="3028950" cy="15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04" y="4517729"/>
            <a:ext cx="262778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39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 smtClean="0"/>
              <a:t>Content Consumer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4514072"/>
            <a:ext cx="244827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39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IN" dirty="0" smtClean="0"/>
              <a:t>Content Provider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588385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Business : Be an Aggregator between Advt. Content and Advt. Consumer</a:t>
            </a:r>
            <a:endParaRPr lang="en-IN" dirty="0"/>
          </a:p>
        </p:txBody>
      </p:sp>
      <p:sp>
        <p:nvSpPr>
          <p:cNvPr id="3" name="Down Arrow 2"/>
          <p:cNvSpPr/>
          <p:nvPr/>
        </p:nvSpPr>
        <p:spPr>
          <a:xfrm>
            <a:off x="3491880" y="3284984"/>
            <a:ext cx="22322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5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9" y="2376487"/>
            <a:ext cx="2006780" cy="1224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2" y="3964042"/>
            <a:ext cx="1997254" cy="1122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5417572"/>
            <a:ext cx="2006779" cy="1123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72630"/>
            <a:ext cx="2171700" cy="210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801058"/>
            <a:ext cx="2918231" cy="14481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332656"/>
            <a:ext cx="799199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Q</a:t>
            </a:r>
            <a:r>
              <a:rPr lang="en-US" sz="4000" b="1" baseline="-25000" dirty="0" err="1" smtClean="0"/>
              <a:t>next</a:t>
            </a:r>
            <a:r>
              <a:rPr lang="en-US" sz="4000" b="1" baseline="-25000" dirty="0" smtClean="0"/>
              <a:t> </a:t>
            </a:r>
            <a:r>
              <a:rPr lang="en-US" sz="4000" b="1" dirty="0" smtClean="0"/>
              <a:t>: </a:t>
            </a:r>
            <a:r>
              <a:rPr lang="en-US" sz="2800" b="1" dirty="0" smtClean="0"/>
              <a:t>Aggregator platform between Advertisers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and Advertising displays with AI </a:t>
            </a:r>
            <a:r>
              <a:rPr lang="en-US" sz="2800" b="1" dirty="0" err="1" smtClean="0"/>
              <a:t>benifits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5" y="1916832"/>
            <a:ext cx="203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Advt. Displays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73434" y="2069232"/>
            <a:ext cx="203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Advt.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40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332656"/>
            <a:ext cx="4524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Q</a:t>
            </a:r>
            <a:r>
              <a:rPr lang="en-US" sz="4000" b="1" baseline="-25000" dirty="0" err="1" smtClean="0"/>
              <a:t>next</a:t>
            </a:r>
            <a:r>
              <a:rPr lang="en-US" sz="4000" b="1" baseline="-25000" dirty="0" smtClean="0"/>
              <a:t> </a:t>
            </a:r>
            <a:r>
              <a:rPr lang="en-US" sz="4000" b="1" dirty="0" smtClean="0"/>
              <a:t>: </a:t>
            </a:r>
            <a:r>
              <a:rPr lang="en-US" sz="2800" b="1" dirty="0" smtClean="0"/>
              <a:t>Aggregator platform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6659" y="1628800"/>
            <a:ext cx="720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Display owner:</a:t>
            </a:r>
          </a:p>
          <a:p>
            <a:r>
              <a:rPr lang="en-US" dirty="0" smtClean="0"/>
              <a:t>Owns and manages the displays and the Display installation at site for advertising revenue</a:t>
            </a:r>
          </a:p>
          <a:p>
            <a:r>
              <a:rPr lang="en-US" dirty="0" smtClean="0"/>
              <a:t>Receives bookings and Advertising revenue through aggregator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19200" y="285841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Advertiser:</a:t>
            </a:r>
          </a:p>
          <a:p>
            <a:r>
              <a:rPr lang="en-US" dirty="0"/>
              <a:t>Companies </a:t>
            </a:r>
            <a:r>
              <a:rPr lang="en-US" dirty="0" smtClean="0"/>
              <a:t>, Publishers, Advertisers  : Provides content , Selects Displays and schedule and pays for advertising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200" y="3944583"/>
            <a:ext cx="735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Aggregator: </a:t>
            </a:r>
            <a:r>
              <a:rPr lang="en-US" sz="2800" b="1" dirty="0" err="1" smtClean="0"/>
              <a:t>Q</a:t>
            </a:r>
            <a:r>
              <a:rPr lang="en-US" sz="2800" b="1" baseline="-25000" dirty="0" err="1" smtClean="0"/>
              <a:t>next</a:t>
            </a:r>
            <a:endParaRPr lang="en-US" sz="2800" b="1" dirty="0" smtClean="0"/>
          </a:p>
          <a:p>
            <a:r>
              <a:rPr lang="en-US" dirty="0" smtClean="0"/>
              <a:t>Provides online platform for uploading and scheduling content</a:t>
            </a:r>
          </a:p>
          <a:p>
            <a:r>
              <a:rPr lang="en-US" dirty="0" smtClean="0"/>
              <a:t>Provides online information about available Displays , schedules and rates from display owners and AI based consumer analytics</a:t>
            </a:r>
          </a:p>
          <a:p>
            <a:r>
              <a:rPr lang="en-US" dirty="0" smtClean="0"/>
              <a:t>Provides and controls HW interface between </a:t>
            </a:r>
            <a:r>
              <a:rPr lang="en-US" dirty="0" err="1" smtClean="0"/>
              <a:t>Qnext</a:t>
            </a:r>
            <a:r>
              <a:rPr lang="en-US" dirty="0" smtClean="0"/>
              <a:t> Servers and displays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616530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Uber</a:t>
            </a:r>
            <a:r>
              <a:rPr lang="en-US" dirty="0" smtClean="0"/>
              <a:t> , Amazon , </a:t>
            </a:r>
            <a:r>
              <a:rPr lang="en-US" dirty="0" err="1" smtClean="0"/>
              <a:t>Airbnb</a:t>
            </a:r>
            <a:r>
              <a:rPr lang="en-US" dirty="0" smtClean="0"/>
              <a:t>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27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4345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Q</a:t>
            </a:r>
            <a:r>
              <a:rPr lang="en-US" sz="4000" b="1" baseline="-25000" dirty="0" err="1" smtClean="0"/>
              <a:t>next</a:t>
            </a:r>
            <a:r>
              <a:rPr lang="en-US" sz="4000" b="1" baseline="-25000" dirty="0" smtClean="0"/>
              <a:t> </a:t>
            </a:r>
            <a:r>
              <a:rPr lang="en-US" sz="4000" b="1" dirty="0" smtClean="0"/>
              <a:t>: </a:t>
            </a:r>
            <a:r>
              <a:rPr lang="en-US" sz="2800" b="1" dirty="0" smtClean="0"/>
              <a:t>Hardware platform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7200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Hardware: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Single Board Computer with Mobile data connectivity for content and schedule upload . e.g. </a:t>
            </a:r>
            <a:r>
              <a:rPr lang="en-US" dirty="0" err="1" smtClean="0"/>
              <a:t>Khadas</a:t>
            </a:r>
            <a:r>
              <a:rPr lang="en-US" dirty="0" smtClean="0"/>
              <a:t> Vim3 HW extended with Mobile connectivity and Object detections and other analytics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Player for content files e.g. VLC 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4K@ 60 Hz HDMI output for connection to Display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2x Camera Interface for Viewer detection and Content Played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Scheduled play verification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Running AI and ML based models for Consumer profiling and business analytics without compromising privacy </a:t>
            </a:r>
            <a:r>
              <a:rPr lang="en-US" dirty="0"/>
              <a:t>laws . </a:t>
            </a:r>
            <a:r>
              <a:rPr lang="en-US" dirty="0" err="1"/>
              <a:t>Khadas</a:t>
            </a:r>
            <a:r>
              <a:rPr lang="en-US" dirty="0"/>
              <a:t> Vim3 HW </a:t>
            </a:r>
            <a:r>
              <a:rPr lang="en-US" dirty="0" smtClean="0"/>
              <a:t>has 5.0 TOPS NPU inbuilt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51723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Easily possible from third party developers at &lt; 100 USD . High Volumes may bring the cost down to &lt; 50 USD. Cost to be borne by Display Owner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45964"/>
            <a:ext cx="4154642" cy="14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8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422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Q</a:t>
            </a:r>
            <a:r>
              <a:rPr lang="en-US" sz="4000" b="1" baseline="-25000" dirty="0" err="1" smtClean="0"/>
              <a:t>next</a:t>
            </a:r>
            <a:r>
              <a:rPr lang="en-US" sz="4000" b="1" baseline="-25000" dirty="0" smtClean="0"/>
              <a:t> </a:t>
            </a:r>
            <a:r>
              <a:rPr lang="en-US" sz="4000" b="1" dirty="0" smtClean="0"/>
              <a:t>: </a:t>
            </a:r>
            <a:r>
              <a:rPr lang="en-US" sz="2800" b="1" dirty="0" smtClean="0"/>
              <a:t>Software platform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Software: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Provides interface for Display owners to upload their Display capabilities, Site/ Location information, Footfall v/s time of day statistics, Advertising rates for different time slots etc. </a:t>
            </a:r>
            <a:r>
              <a:rPr lang="en-US" dirty="0" smtClean="0"/>
              <a:t>and Real Time Bidding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Payment module towards Display owner from </a:t>
            </a:r>
            <a:r>
              <a:rPr lang="en-US" dirty="0" err="1" smtClean="0"/>
              <a:t>Advt</a:t>
            </a:r>
            <a:r>
              <a:rPr lang="en-US" dirty="0" smtClean="0"/>
              <a:t> Revenue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Provides Search &amp; Selection module for advertisers to see and select available displays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Upload advertising content files to be played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chedule upload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Payment module from Advertiser side.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Verification Module providing advertisers possibility of random check if scheduled content is indeed played at scheduled time slots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AI analytics module </a:t>
            </a:r>
            <a:r>
              <a:rPr lang="en-US" dirty="0" err="1" smtClean="0"/>
              <a:t>anlaysing</a:t>
            </a:r>
            <a:r>
              <a:rPr lang="en-US" dirty="0" smtClean="0"/>
              <a:t> camera images, capturing </a:t>
            </a:r>
            <a:r>
              <a:rPr lang="en-US" dirty="0" smtClean="0"/>
              <a:t>Viewer and eye-ball </a:t>
            </a:r>
            <a:r>
              <a:rPr lang="en-US" dirty="0" smtClean="0"/>
              <a:t>count statistics and make it available to Advertiser as well as Display owner to calibrate advertising rates for different time slots per display</a:t>
            </a:r>
          </a:p>
        </p:txBody>
      </p:sp>
    </p:spTree>
    <p:extLst>
      <p:ext uri="{BB962C8B-B14F-4D97-AF65-F5344CB8AC3E}">
        <p14:creationId xmlns:p14="http://schemas.microsoft.com/office/powerpoint/2010/main" val="237936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1" y="1916832"/>
            <a:ext cx="8706257" cy="4320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392" y="849176"/>
            <a:ext cx="6018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Q</a:t>
            </a:r>
            <a:r>
              <a:rPr lang="en-US" sz="4000" b="1" baseline="-25000" dirty="0" err="1" smtClean="0"/>
              <a:t>next</a:t>
            </a:r>
            <a:r>
              <a:rPr lang="en-US" sz="4000" b="1" baseline="-25000" dirty="0" smtClean="0"/>
              <a:t> </a:t>
            </a:r>
            <a:r>
              <a:rPr lang="en-US" sz="4000" b="1" dirty="0" smtClean="0"/>
              <a:t>: </a:t>
            </a:r>
            <a:r>
              <a:rPr lang="en-US" sz="2000" b="1" dirty="0" smtClean="0"/>
              <a:t>The next great business idea for </a:t>
            </a:r>
            <a:r>
              <a:rPr lang="en-US" sz="2000" b="1" dirty="0" err="1" smtClean="0"/>
              <a:t>Quantcast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3937471" cy="31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6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1276</Words>
  <Application>Microsoft Office PowerPoint</Application>
  <PresentationFormat>On-screen Show (4:3)</PresentationFormat>
  <Paragraphs>113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Business Idea proposal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Idea proposal</dc:title>
  <dc:creator>ayush</dc:creator>
  <cp:lastModifiedBy>ayush</cp:lastModifiedBy>
  <cp:revision>46</cp:revision>
  <dcterms:created xsi:type="dcterms:W3CDTF">2020-02-04T04:38:56Z</dcterms:created>
  <dcterms:modified xsi:type="dcterms:W3CDTF">2020-02-07T10:04:19Z</dcterms:modified>
</cp:coreProperties>
</file>