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E0EDE-EBCA-47CE-B75B-2245F609528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FE8E6-5143-4DCC-9D9E-E563E7198E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94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FE8E6-5143-4DCC-9D9E-E563E7198E8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01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6400800" cy="1981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b="1" dirty="0">
                <a:solidFill>
                  <a:srgbClr val="FF0000"/>
                </a:solidFill>
              </a:rPr>
              <a:t>Topics:-</a:t>
            </a:r>
            <a:r>
              <a:rPr lang="en-US" sz="2200" b="1" dirty="0">
                <a:solidFill>
                  <a:srgbClr val="FF0000"/>
                </a:solidFill>
              </a:rPr>
              <a:t/>
            </a:r>
            <a:br>
              <a:rPr lang="en-US" sz="2200" b="1" dirty="0">
                <a:solidFill>
                  <a:srgbClr val="FF0000"/>
                </a:solidFill>
              </a:rPr>
            </a:br>
            <a:r>
              <a:rPr lang="en-US" sz="2200" b="1" dirty="0">
                <a:solidFill>
                  <a:srgbClr val="FF0000"/>
                </a:solidFill>
              </a:rPr>
              <a:t>1.Ipl Score board</a:t>
            </a:r>
            <a:br>
              <a:rPr lang="en-US" sz="2200" b="1" dirty="0">
                <a:solidFill>
                  <a:srgbClr val="FF0000"/>
                </a:solidFill>
              </a:rPr>
            </a:br>
            <a:r>
              <a:rPr lang="en-US" sz="2200" b="1" dirty="0">
                <a:solidFill>
                  <a:srgbClr val="FF0000"/>
                </a:solidFill>
              </a:rPr>
              <a:t>2.To do list</a:t>
            </a:r>
            <a:br>
              <a:rPr lang="en-US" sz="2200" b="1" dirty="0">
                <a:solidFill>
                  <a:srgbClr val="FF0000"/>
                </a:solidFill>
              </a:rPr>
            </a:br>
            <a:r>
              <a:rPr lang="en-US" sz="2200" b="1" dirty="0">
                <a:solidFill>
                  <a:srgbClr val="FF0000"/>
                </a:solidFill>
              </a:rPr>
              <a:t>3.Solar energy website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914400"/>
            <a:ext cx="6400800" cy="762000"/>
          </a:xfrm>
        </p:spPr>
        <p:txBody>
          <a:bodyPr>
            <a:noAutofit/>
          </a:bodyPr>
          <a:lstStyle/>
          <a:p>
            <a:r>
              <a:rPr lang="en-US" sz="3600" u="sng" dirty="0" smtClean="0">
                <a:solidFill>
                  <a:srgbClr val="0070C0"/>
                </a:solidFill>
                <a:latin typeface="Algerian" pitchFamily="82" charset="0"/>
              </a:rPr>
              <a:t>Mini Project</a:t>
            </a:r>
            <a:endParaRPr lang="en-GB" sz="3600" u="sng" dirty="0">
              <a:solidFill>
                <a:srgbClr val="0070C0"/>
              </a:solidFill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37338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Presented </a:t>
            </a:r>
            <a:r>
              <a:rPr lang="en-US" smtClean="0">
                <a:solidFill>
                  <a:srgbClr val="FF0000"/>
                </a:solidFill>
              </a:rPr>
              <a:t>By</a:t>
            </a:r>
            <a:r>
              <a:rPr lang="en-US" dirty="0" smtClean="0">
                <a:solidFill>
                  <a:srgbClr val="FF0000"/>
                </a:solidFill>
              </a:rPr>
              <a:t>:-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</a:t>
            </a:r>
            <a:r>
              <a:rPr lang="en-US" dirty="0" smtClean="0">
                <a:solidFill>
                  <a:srgbClr val="FF0000"/>
                </a:solidFill>
              </a:rPr>
              <a:t>1.Sachin </a:t>
            </a:r>
            <a:r>
              <a:rPr lang="en-US" dirty="0" err="1" smtClean="0">
                <a:solidFill>
                  <a:srgbClr val="FF0000"/>
                </a:solidFill>
              </a:rPr>
              <a:t>Saurabh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2.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3.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8576" y="49530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Submmite</a:t>
            </a:r>
            <a:r>
              <a:rPr lang="en-US" dirty="0" smtClean="0">
                <a:solidFill>
                  <a:srgbClr val="FF0000"/>
                </a:solidFill>
              </a:rPr>
              <a:t> To</a:t>
            </a:r>
            <a:r>
              <a:rPr lang="en-US" dirty="0" smtClean="0">
                <a:solidFill>
                  <a:srgbClr val="FF0000"/>
                </a:solidFill>
              </a:rPr>
              <a:t>:-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Hanumant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pawar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7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6705600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19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1.Ipl Score board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Using Html Language.</a:t>
            </a:r>
          </a:p>
          <a:p>
            <a:pPr marL="285750" indent="-285750"/>
            <a:r>
              <a:rPr lang="en-US" dirty="0" smtClean="0"/>
              <a:t>Using Java Script Concept.</a:t>
            </a:r>
          </a:p>
          <a:p>
            <a:pPr marL="285750" indent="-285750"/>
            <a:r>
              <a:rPr lang="en-US" dirty="0" smtClean="0"/>
              <a:t>And many more concept present in Html lang.</a:t>
            </a:r>
            <a:endParaRPr lang="en-US" dirty="0"/>
          </a:p>
          <a:p>
            <a:pPr marL="285750" indent="-285750"/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5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Description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Make a </a:t>
            </a:r>
            <a:r>
              <a:rPr lang="en-US" dirty="0"/>
              <a:t>two team score board.</a:t>
            </a:r>
          </a:p>
          <a:p>
            <a:pPr indent="0">
              <a:buNone/>
            </a:pPr>
            <a:r>
              <a:rPr lang="en-US" dirty="0" err="1"/>
              <a:t>Eg</a:t>
            </a:r>
            <a:r>
              <a:rPr lang="en-US" dirty="0"/>
              <a:t>:- Mumbai Indians and Chennai Super Kings</a:t>
            </a:r>
            <a:r>
              <a:rPr lang="en-US" dirty="0" smtClean="0"/>
              <a:t>.</a:t>
            </a:r>
          </a:p>
          <a:p>
            <a:pPr marL="285750" indent="-285750"/>
            <a:r>
              <a:rPr lang="en-US" dirty="0" smtClean="0"/>
              <a:t>There is a toss button. And there is a </a:t>
            </a:r>
            <a:r>
              <a:rPr lang="en-US" dirty="0" err="1" smtClean="0"/>
              <a:t>preduction</a:t>
            </a:r>
            <a:r>
              <a:rPr lang="en-US" dirty="0" smtClean="0"/>
              <a:t> in two teams and there is two buttons bat and ball . Which team win the toss you decide to bat or ball to that team.</a:t>
            </a:r>
          </a:p>
          <a:p>
            <a:pPr marL="285750" indent="-285750"/>
            <a:r>
              <a:rPr lang="en-US" dirty="0" smtClean="0"/>
              <a:t>In Website there is a Timer button of 10 </a:t>
            </a:r>
            <a:r>
              <a:rPr lang="en-US" dirty="0" err="1" smtClean="0"/>
              <a:t>mins</a:t>
            </a:r>
            <a:r>
              <a:rPr lang="en-US" dirty="0" smtClean="0"/>
              <a:t> when you press start match button.</a:t>
            </a:r>
          </a:p>
          <a:p>
            <a:pPr marL="285750" indent="-285750"/>
            <a:r>
              <a:rPr lang="en-US" dirty="0" smtClean="0"/>
              <a:t>Which Team decided to bat first his </a:t>
            </a:r>
            <a:r>
              <a:rPr lang="en-US" dirty="0" err="1" smtClean="0"/>
              <a:t>pannel</a:t>
            </a:r>
            <a:r>
              <a:rPr lang="en-US" dirty="0" smtClean="0"/>
              <a:t> are open to score there is a 6 buttons 5 is for runs 1,2,3,4 &amp; 6 runs and one button is for deduct score.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6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Sample pictures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5943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45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2.To Do List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Using Html Language.</a:t>
            </a:r>
          </a:p>
          <a:p>
            <a:pPr marL="285750" indent="-285750"/>
            <a:r>
              <a:rPr lang="en-US" dirty="0"/>
              <a:t>Using Java Script Concept.</a:t>
            </a:r>
          </a:p>
          <a:p>
            <a:pPr marL="285750" indent="-285750"/>
            <a:r>
              <a:rPr lang="en-US" dirty="0"/>
              <a:t>And many more concept present in Html </a:t>
            </a:r>
            <a:r>
              <a:rPr lang="en-US" dirty="0" smtClean="0"/>
              <a:t>lang.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0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sign up page.</a:t>
            </a:r>
          </a:p>
          <a:p>
            <a:r>
              <a:rPr lang="en-US" dirty="0" smtClean="0"/>
              <a:t>3 checkbox to write some tasks.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clender</a:t>
            </a:r>
            <a:r>
              <a:rPr lang="en-US" dirty="0" smtClean="0"/>
              <a:t>  to set the day </a:t>
            </a:r>
            <a:r>
              <a:rPr lang="en-US" dirty="0" err="1" smtClean="0"/>
              <a:t>wich</a:t>
            </a:r>
            <a:r>
              <a:rPr lang="en-US" dirty="0" smtClean="0"/>
              <a:t> you want to perform your task.</a:t>
            </a:r>
          </a:p>
          <a:p>
            <a:r>
              <a:rPr lang="en-US" dirty="0" smtClean="0"/>
              <a:t>And a clock which you set your time to do your task.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3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Sample picture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6324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22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3.Solae energy website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Using Html Language.</a:t>
            </a:r>
          </a:p>
          <a:p>
            <a:pPr marL="285750" indent="-285750"/>
            <a:r>
              <a:rPr lang="en-US" dirty="0"/>
              <a:t>Using Java Script Concept.</a:t>
            </a:r>
          </a:p>
          <a:p>
            <a:pPr marL="285750" indent="-285750"/>
            <a:r>
              <a:rPr lang="en-US" dirty="0"/>
              <a:t>And many more concept present in Html </a:t>
            </a:r>
            <a:r>
              <a:rPr lang="en-US" dirty="0" smtClean="0"/>
              <a:t>lang.</a:t>
            </a:r>
          </a:p>
          <a:p>
            <a:pPr marL="285750" indent="-285750"/>
            <a:r>
              <a:rPr lang="en-US" dirty="0" smtClean="0"/>
              <a:t>Using logo of some contents.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2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is 6 buttons and 6 tabs. </a:t>
            </a:r>
            <a:r>
              <a:rPr lang="en-US" dirty="0" err="1" smtClean="0"/>
              <a:t>Eg</a:t>
            </a:r>
            <a:r>
              <a:rPr lang="en-US" dirty="0" smtClean="0"/>
              <a:t>:-</a:t>
            </a:r>
            <a:r>
              <a:rPr lang="en-US" dirty="0" err="1" smtClean="0"/>
              <a:t>Home,About,Project,Services</a:t>
            </a:r>
            <a:r>
              <a:rPr lang="en-US" dirty="0" smtClean="0"/>
              <a:t>, client &amp; contact me.</a:t>
            </a:r>
          </a:p>
          <a:p>
            <a:r>
              <a:rPr lang="en-US" dirty="0" smtClean="0"/>
              <a:t>6 buttons has different </a:t>
            </a:r>
            <a:r>
              <a:rPr lang="en-US" dirty="0" err="1" smtClean="0"/>
              <a:t>informations</a:t>
            </a:r>
            <a:r>
              <a:rPr lang="en-US" dirty="0" smtClean="0"/>
              <a:t> to read.</a:t>
            </a:r>
          </a:p>
          <a:p>
            <a:r>
              <a:rPr lang="en-US" dirty="0" smtClean="0"/>
              <a:t>A twitter logo shown is all tabs and many more logo shown in some contents.</a:t>
            </a:r>
          </a:p>
          <a:p>
            <a:r>
              <a:rPr lang="en-US" dirty="0" smtClean="0"/>
              <a:t>Open a blue link to open some internet contents.</a:t>
            </a:r>
          </a:p>
          <a:p>
            <a:r>
              <a:rPr lang="en-US" dirty="0" smtClean="0"/>
              <a:t>Click on call and mail button open a small new drop box that you contact through company.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6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61</TotalTime>
  <Words>309</Words>
  <Application>Microsoft Office PowerPoint</Application>
  <PresentationFormat>On-screen Show (4:3)</PresentationFormat>
  <Paragraphs>41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Couture</vt:lpstr>
      <vt:lpstr> Topics:- 1.Ipl Score board 2.To do list 3.Solar energy website   </vt:lpstr>
      <vt:lpstr>1.Ipl Score board</vt:lpstr>
      <vt:lpstr>Description</vt:lpstr>
      <vt:lpstr>Sample pictures</vt:lpstr>
      <vt:lpstr>2.To Do List</vt:lpstr>
      <vt:lpstr>Description</vt:lpstr>
      <vt:lpstr>Sample picture</vt:lpstr>
      <vt:lpstr>3.Solae energy website</vt:lpstr>
      <vt:lpstr>Description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Topics:- 1.Ipl Score board 2.To do list 3.Solar energy website   </dc:title>
  <dc:creator>sachin</dc:creator>
  <cp:lastModifiedBy>sachin</cp:lastModifiedBy>
  <cp:revision>9</cp:revision>
  <dcterms:created xsi:type="dcterms:W3CDTF">2006-08-16T00:00:00Z</dcterms:created>
  <dcterms:modified xsi:type="dcterms:W3CDTF">2021-03-01T12:10:50Z</dcterms:modified>
</cp:coreProperties>
</file>