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78" r:id="rId5"/>
    <p:sldId id="279" r:id="rId6"/>
    <p:sldId id="285" r:id="rId7"/>
    <p:sldId id="284" r:id="rId8"/>
    <p:sldId id="280" r:id="rId9"/>
    <p:sldId id="287" r:id="rId10"/>
    <p:sldId id="286" r:id="rId11"/>
    <p:sldId id="288" r:id="rId12"/>
    <p:sldId id="281" r:id="rId13"/>
    <p:sldId id="282" r:id="rId14"/>
    <p:sldId id="28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59"/>
            <p14:sldId id="278"/>
            <p14:sldId id="279"/>
            <p14:sldId id="285"/>
            <p14:sldId id="284"/>
            <p14:sldId id="280"/>
            <p14:sldId id="287"/>
            <p14:sldId id="286"/>
            <p14:sldId id="288"/>
            <p14:sldId id="281"/>
            <p14:sldId id="282"/>
            <p14:sldId id="28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B9CC7-ED11-4DDD-AD37-7F241562C271}" v="21" dt="2024-07-24T04:22:26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2418" autoAdjust="0"/>
  </p:normalViewPr>
  <p:slideViewPr>
    <p:cSldViewPr snapToGrid="0">
      <p:cViewPr>
        <p:scale>
          <a:sx n="66" d="100"/>
          <a:sy n="66" d="100"/>
        </p:scale>
        <p:origin x="13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sankar Pandian" userId="ed09f74a-2b53-4ce0-832d-148e0a91ef02" providerId="ADAL" clId="{7DAB9CC7-ED11-4DDD-AD37-7F241562C271}"/>
    <pc:docChg chg="undo custSel addSld modSld modSection">
      <pc:chgData name="Ravisankar Pandian" userId="ed09f74a-2b53-4ce0-832d-148e0a91ef02" providerId="ADAL" clId="{7DAB9CC7-ED11-4DDD-AD37-7F241562C271}" dt="2024-07-24T04:25:13.779" v="2367" actId="1076"/>
      <pc:docMkLst>
        <pc:docMk/>
      </pc:docMkLst>
      <pc:sldChg chg="modSp mod modNotesTx">
        <pc:chgData name="Ravisankar Pandian" userId="ed09f74a-2b53-4ce0-832d-148e0a91ef02" providerId="ADAL" clId="{7DAB9CC7-ED11-4DDD-AD37-7F241562C271}" dt="2024-07-24T04:00:46.905" v="1287" actId="20577"/>
        <pc:sldMkLst>
          <pc:docMk/>
          <pc:sldMk cId="4007211011" sldId="278"/>
        </pc:sldMkLst>
        <pc:spChg chg="mod">
          <ac:chgData name="Ravisankar Pandian" userId="ed09f74a-2b53-4ce0-832d-148e0a91ef02" providerId="ADAL" clId="{7DAB9CC7-ED11-4DDD-AD37-7F241562C271}" dt="2024-07-24T00:34:37.019" v="398" actId="20577"/>
          <ac:spMkLst>
            <pc:docMk/>
            <pc:sldMk cId="4007211011" sldId="278"/>
            <ac:spMk id="2" creationId="{25E95463-D00D-B4D1-D6E7-2C921E1467EE}"/>
          </ac:spMkLst>
        </pc:spChg>
      </pc:sldChg>
      <pc:sldChg chg="addSp delSp modSp mod">
        <pc:chgData name="Ravisankar Pandian" userId="ed09f74a-2b53-4ce0-832d-148e0a91ef02" providerId="ADAL" clId="{7DAB9CC7-ED11-4DDD-AD37-7F241562C271}" dt="2024-07-23T12:42:43.653" v="255" actId="478"/>
        <pc:sldMkLst>
          <pc:docMk/>
          <pc:sldMk cId="2966167847" sldId="279"/>
        </pc:sldMkLst>
        <pc:spChg chg="mod">
          <ac:chgData name="Ravisankar Pandian" userId="ed09f74a-2b53-4ce0-832d-148e0a91ef02" providerId="ADAL" clId="{7DAB9CC7-ED11-4DDD-AD37-7F241562C271}" dt="2024-07-23T12:21:08.678" v="2" actId="20577"/>
          <ac:spMkLst>
            <pc:docMk/>
            <pc:sldMk cId="2966167847" sldId="279"/>
            <ac:spMk id="2" creationId="{25E95463-D00D-B4D1-D6E7-2C921E1467EE}"/>
          </ac:spMkLst>
        </pc:spChg>
        <pc:graphicFrameChg chg="del mod modGraphic">
          <ac:chgData name="Ravisankar Pandian" userId="ed09f74a-2b53-4ce0-832d-148e0a91ef02" providerId="ADAL" clId="{7DAB9CC7-ED11-4DDD-AD37-7F241562C271}" dt="2024-07-23T12:42:43.653" v="255" actId="478"/>
          <ac:graphicFrameMkLst>
            <pc:docMk/>
            <pc:sldMk cId="2966167847" sldId="279"/>
            <ac:graphicFrameMk id="3" creationId="{FBDE5A06-CDCF-D86C-6098-5FF98C3A2A93}"/>
          </ac:graphicFrameMkLst>
        </pc:graphicFrameChg>
        <pc:picChg chg="add del mod">
          <ac:chgData name="Ravisankar Pandian" userId="ed09f74a-2b53-4ce0-832d-148e0a91ef02" providerId="ADAL" clId="{7DAB9CC7-ED11-4DDD-AD37-7F241562C271}" dt="2024-07-23T12:27:10.758" v="23" actId="478"/>
          <ac:picMkLst>
            <pc:docMk/>
            <pc:sldMk cId="2966167847" sldId="279"/>
            <ac:picMk id="8" creationId="{B227A945-FEAC-22AA-D427-DCC7C20DB662}"/>
          </ac:picMkLst>
        </pc:picChg>
      </pc:sldChg>
      <pc:sldChg chg="addSp delSp modSp mod modNotesTx">
        <pc:chgData name="Ravisankar Pandian" userId="ed09f74a-2b53-4ce0-832d-148e0a91ef02" providerId="ADAL" clId="{7DAB9CC7-ED11-4DDD-AD37-7F241562C271}" dt="2024-07-24T04:15:50.020" v="1930"/>
        <pc:sldMkLst>
          <pc:docMk/>
          <pc:sldMk cId="598703961" sldId="280"/>
        </pc:sldMkLst>
        <pc:spChg chg="del">
          <ac:chgData name="Ravisankar Pandian" userId="ed09f74a-2b53-4ce0-832d-148e0a91ef02" providerId="ADAL" clId="{7DAB9CC7-ED11-4DDD-AD37-7F241562C271}" dt="2024-07-24T03:31:05.970" v="465" actId="478"/>
          <ac:spMkLst>
            <pc:docMk/>
            <pc:sldMk cId="598703961" sldId="280"/>
            <ac:spMk id="2" creationId="{25E95463-D00D-B4D1-D6E7-2C921E1467EE}"/>
          </ac:spMkLst>
        </pc:spChg>
        <pc:spChg chg="mod">
          <ac:chgData name="Ravisankar Pandian" userId="ed09f74a-2b53-4ce0-832d-148e0a91ef02" providerId="ADAL" clId="{7DAB9CC7-ED11-4DDD-AD37-7F241562C271}" dt="2024-07-24T03:36:06.635" v="507" actId="20577"/>
          <ac:spMkLst>
            <pc:docMk/>
            <pc:sldMk cId="598703961" sldId="280"/>
            <ac:spMk id="11" creationId="{B79808B5-AD62-13CC-0532-26D277150C62}"/>
          </ac:spMkLst>
        </pc:spChg>
        <pc:graphicFrameChg chg="add mod modGraphic">
          <ac:chgData name="Ravisankar Pandian" userId="ed09f74a-2b53-4ce0-832d-148e0a91ef02" providerId="ADAL" clId="{7DAB9CC7-ED11-4DDD-AD37-7F241562C271}" dt="2024-07-24T04:15:50.020" v="1930"/>
          <ac:graphicFrameMkLst>
            <pc:docMk/>
            <pc:sldMk cId="598703961" sldId="280"/>
            <ac:graphicFrameMk id="3" creationId="{A0D7C288-E6F9-3C00-15CF-8707D9F78EB7}"/>
          </ac:graphicFrameMkLst>
        </pc:graphicFrameChg>
      </pc:sldChg>
      <pc:sldChg chg="addSp delSp modSp add mod modNotesTx">
        <pc:chgData name="Ravisankar Pandian" userId="ed09f74a-2b53-4ce0-832d-148e0a91ef02" providerId="ADAL" clId="{7DAB9CC7-ED11-4DDD-AD37-7F241562C271}" dt="2024-07-24T03:59:08.373" v="1156" actId="20577"/>
        <pc:sldMkLst>
          <pc:docMk/>
          <pc:sldMk cId="1544926045" sldId="284"/>
        </pc:sldMkLst>
        <pc:spChg chg="del">
          <ac:chgData name="Ravisankar Pandian" userId="ed09f74a-2b53-4ce0-832d-148e0a91ef02" providerId="ADAL" clId="{7DAB9CC7-ED11-4DDD-AD37-7F241562C271}" dt="2024-07-23T12:23:03.956" v="9" actId="478"/>
          <ac:spMkLst>
            <pc:docMk/>
            <pc:sldMk cId="1544926045" sldId="284"/>
            <ac:spMk id="2" creationId="{25E95463-D00D-B4D1-D6E7-2C921E1467EE}"/>
          </ac:spMkLst>
        </pc:spChg>
        <pc:spChg chg="del mod">
          <ac:chgData name="Ravisankar Pandian" userId="ed09f74a-2b53-4ce0-832d-148e0a91ef02" providerId="ADAL" clId="{7DAB9CC7-ED11-4DDD-AD37-7F241562C271}" dt="2024-07-24T03:28:33.387" v="439" actId="478"/>
          <ac:spMkLst>
            <pc:docMk/>
            <pc:sldMk cId="1544926045" sldId="284"/>
            <ac:spMk id="11" creationId="{B79808B5-AD62-13CC-0532-26D277150C62}"/>
          </ac:spMkLst>
        </pc:spChg>
        <pc:spChg chg="add mod">
          <ac:chgData name="Ravisankar Pandian" userId="ed09f74a-2b53-4ce0-832d-148e0a91ef02" providerId="ADAL" clId="{7DAB9CC7-ED11-4DDD-AD37-7F241562C271}" dt="2024-07-24T03:29:02.178" v="458" actId="1076"/>
          <ac:spMkLst>
            <pc:docMk/>
            <pc:sldMk cId="1544926045" sldId="284"/>
            <ac:spMk id="14" creationId="{90BD8C04-0524-6A2E-8C05-D3CD60D3E802}"/>
          </ac:spMkLst>
        </pc:spChg>
        <pc:spChg chg="add mod">
          <ac:chgData name="Ravisankar Pandian" userId="ed09f74a-2b53-4ce0-832d-148e0a91ef02" providerId="ADAL" clId="{7DAB9CC7-ED11-4DDD-AD37-7F241562C271}" dt="2024-07-24T03:28:57.111" v="456" actId="1076"/>
          <ac:spMkLst>
            <pc:docMk/>
            <pc:sldMk cId="1544926045" sldId="284"/>
            <ac:spMk id="15" creationId="{87D501BD-2840-7897-3DC0-1EC632EAB167}"/>
          </ac:spMkLst>
        </pc:spChg>
        <pc:graphicFrameChg chg="del">
          <ac:chgData name="Ravisankar Pandian" userId="ed09f74a-2b53-4ce0-832d-148e0a91ef02" providerId="ADAL" clId="{7DAB9CC7-ED11-4DDD-AD37-7F241562C271}" dt="2024-07-23T12:23:06.901" v="10" actId="478"/>
          <ac:graphicFrameMkLst>
            <pc:docMk/>
            <pc:sldMk cId="1544926045" sldId="284"/>
            <ac:graphicFrameMk id="3" creationId="{FBDE5A06-CDCF-D86C-6098-5FF98C3A2A93}"/>
          </ac:graphicFrameMkLst>
        </pc:graphicFrameChg>
        <pc:picChg chg="add del mod">
          <ac:chgData name="Ravisankar Pandian" userId="ed09f74a-2b53-4ce0-832d-148e0a91ef02" providerId="ADAL" clId="{7DAB9CC7-ED11-4DDD-AD37-7F241562C271}" dt="2024-07-23T12:26:50.070" v="21" actId="478"/>
          <ac:picMkLst>
            <pc:docMk/>
            <pc:sldMk cId="1544926045" sldId="284"/>
            <ac:picMk id="5" creationId="{437409E0-FDB3-B8E9-499E-C2CEEB44C50E}"/>
          </ac:picMkLst>
        </pc:picChg>
        <pc:picChg chg="del mod">
          <ac:chgData name="Ravisankar Pandian" userId="ed09f74a-2b53-4ce0-832d-148e0a91ef02" providerId="ADAL" clId="{7DAB9CC7-ED11-4DDD-AD37-7F241562C271}" dt="2024-07-23T12:25:42.715" v="12" actId="478"/>
          <ac:picMkLst>
            <pc:docMk/>
            <pc:sldMk cId="1544926045" sldId="284"/>
            <ac:picMk id="8" creationId="{B227A945-FEAC-22AA-D427-DCC7C20DB662}"/>
          </ac:picMkLst>
        </pc:picChg>
        <pc:picChg chg="add mod">
          <ac:chgData name="Ravisankar Pandian" userId="ed09f74a-2b53-4ce0-832d-148e0a91ef02" providerId="ADAL" clId="{7DAB9CC7-ED11-4DDD-AD37-7F241562C271}" dt="2024-07-23T12:26:52.530" v="22" actId="1076"/>
          <ac:picMkLst>
            <pc:docMk/>
            <pc:sldMk cId="1544926045" sldId="284"/>
            <ac:picMk id="10" creationId="{BE128C63-5016-CF1F-48D0-19E6C0394994}"/>
          </ac:picMkLst>
        </pc:picChg>
      </pc:sldChg>
      <pc:sldChg chg="addSp delSp modSp add mod">
        <pc:chgData name="Ravisankar Pandian" userId="ed09f74a-2b53-4ce0-832d-148e0a91ef02" providerId="ADAL" clId="{7DAB9CC7-ED11-4DDD-AD37-7F241562C271}" dt="2024-07-24T03:30:57.020" v="464" actId="12385"/>
        <pc:sldMkLst>
          <pc:docMk/>
          <pc:sldMk cId="1465494459" sldId="285"/>
        </pc:sldMkLst>
        <pc:spChg chg="del">
          <ac:chgData name="Ravisankar Pandian" userId="ed09f74a-2b53-4ce0-832d-148e0a91ef02" providerId="ADAL" clId="{7DAB9CC7-ED11-4DDD-AD37-7F241562C271}" dt="2024-07-23T12:42:29.514" v="250" actId="478"/>
          <ac:spMkLst>
            <pc:docMk/>
            <pc:sldMk cId="1465494459" sldId="285"/>
            <ac:spMk id="2" creationId="{25E95463-D00D-B4D1-D6E7-2C921E1467EE}"/>
          </ac:spMkLst>
        </pc:spChg>
        <pc:spChg chg="add mod">
          <ac:chgData name="Ravisankar Pandian" userId="ed09f74a-2b53-4ce0-832d-148e0a91ef02" providerId="ADAL" clId="{7DAB9CC7-ED11-4DDD-AD37-7F241562C271}" dt="2024-07-23T12:43:00.960" v="257"/>
          <ac:spMkLst>
            <pc:docMk/>
            <pc:sldMk cId="1465494459" sldId="285"/>
            <ac:spMk id="4" creationId="{FDFDD220-F8CF-B720-C1F7-D2D44F084BAB}"/>
          </ac:spMkLst>
        </pc:spChg>
        <pc:spChg chg="del">
          <ac:chgData name="Ravisankar Pandian" userId="ed09f74a-2b53-4ce0-832d-148e0a91ef02" providerId="ADAL" clId="{7DAB9CC7-ED11-4DDD-AD37-7F241562C271}" dt="2024-07-23T12:42:33.483" v="252" actId="478"/>
          <ac:spMkLst>
            <pc:docMk/>
            <pc:sldMk cId="1465494459" sldId="285"/>
            <ac:spMk id="11" creationId="{B79808B5-AD62-13CC-0532-26D277150C62}"/>
          </ac:spMkLst>
        </pc:spChg>
        <pc:graphicFrameChg chg="mod modGraphic">
          <ac:chgData name="Ravisankar Pandian" userId="ed09f74a-2b53-4ce0-832d-148e0a91ef02" providerId="ADAL" clId="{7DAB9CC7-ED11-4DDD-AD37-7F241562C271}" dt="2024-07-24T03:30:57.020" v="464" actId="12385"/>
          <ac:graphicFrameMkLst>
            <pc:docMk/>
            <pc:sldMk cId="1465494459" sldId="285"/>
            <ac:graphicFrameMk id="3" creationId="{FBDE5A06-CDCF-D86C-6098-5FF98C3A2A93}"/>
          </ac:graphicFrameMkLst>
        </pc:graphicFrameChg>
      </pc:sldChg>
      <pc:sldChg chg="addSp delSp modSp add mod modNotesTx">
        <pc:chgData name="Ravisankar Pandian" userId="ed09f74a-2b53-4ce0-832d-148e0a91ef02" providerId="ADAL" clId="{7DAB9CC7-ED11-4DDD-AD37-7F241562C271}" dt="2024-07-24T04:25:13.779" v="2367" actId="1076"/>
        <pc:sldMkLst>
          <pc:docMk/>
          <pc:sldMk cId="2297075975" sldId="286"/>
        </pc:sldMkLst>
        <pc:spChg chg="mod">
          <ac:chgData name="Ravisankar Pandian" userId="ed09f74a-2b53-4ce0-832d-148e0a91ef02" providerId="ADAL" clId="{7DAB9CC7-ED11-4DDD-AD37-7F241562C271}" dt="2024-07-24T04:25:13.779" v="2367" actId="1076"/>
          <ac:spMkLst>
            <pc:docMk/>
            <pc:sldMk cId="2297075975" sldId="286"/>
            <ac:spMk id="2" creationId="{25E95463-D00D-B4D1-D6E7-2C921E1467EE}"/>
          </ac:spMkLst>
        </pc:spChg>
        <pc:graphicFrameChg chg="add del mod modGraphic">
          <ac:chgData name="Ravisankar Pandian" userId="ed09f74a-2b53-4ce0-832d-148e0a91ef02" providerId="ADAL" clId="{7DAB9CC7-ED11-4DDD-AD37-7F241562C271}" dt="2024-07-24T04:14:14.527" v="1901" actId="21"/>
          <ac:graphicFrameMkLst>
            <pc:docMk/>
            <pc:sldMk cId="2297075975" sldId="286"/>
            <ac:graphicFrameMk id="3" creationId="{19FBA576-5090-AA04-D057-10E7AA70E087}"/>
          </ac:graphicFrameMkLst>
        </pc:graphicFrameChg>
      </pc:sldChg>
      <pc:sldChg chg="addSp delSp modSp add mod modNotesTx">
        <pc:chgData name="Ravisankar Pandian" userId="ed09f74a-2b53-4ce0-832d-148e0a91ef02" providerId="ADAL" clId="{7DAB9CC7-ED11-4DDD-AD37-7F241562C271}" dt="2024-07-24T04:24:22.419" v="2337" actId="1076"/>
        <pc:sldMkLst>
          <pc:docMk/>
          <pc:sldMk cId="2733838054" sldId="287"/>
        </pc:sldMkLst>
        <pc:spChg chg="add mod">
          <ac:chgData name="Ravisankar Pandian" userId="ed09f74a-2b53-4ce0-832d-148e0a91ef02" providerId="ADAL" clId="{7DAB9CC7-ED11-4DDD-AD37-7F241562C271}" dt="2024-07-24T04:24:22.419" v="2337" actId="1076"/>
          <ac:spMkLst>
            <pc:docMk/>
            <pc:sldMk cId="2733838054" sldId="287"/>
            <ac:spMk id="4" creationId="{F6A51F81-C22E-0AE7-2EBB-94C53C0D35AD}"/>
          </ac:spMkLst>
        </pc:spChg>
        <pc:spChg chg="mod">
          <ac:chgData name="Ravisankar Pandian" userId="ed09f74a-2b53-4ce0-832d-148e0a91ef02" providerId="ADAL" clId="{7DAB9CC7-ED11-4DDD-AD37-7F241562C271}" dt="2024-07-24T04:24:20.136" v="2336" actId="14100"/>
          <ac:spMkLst>
            <pc:docMk/>
            <pc:sldMk cId="2733838054" sldId="287"/>
            <ac:spMk id="11" creationId="{B79808B5-AD62-13CC-0532-26D277150C62}"/>
          </ac:spMkLst>
        </pc:spChg>
        <pc:graphicFrameChg chg="add mod modGraphic">
          <ac:chgData name="Ravisankar Pandian" userId="ed09f74a-2b53-4ce0-832d-148e0a91ef02" providerId="ADAL" clId="{7DAB9CC7-ED11-4DDD-AD37-7F241562C271}" dt="2024-07-24T04:23:50.682" v="2334" actId="20577"/>
          <ac:graphicFrameMkLst>
            <pc:docMk/>
            <pc:sldMk cId="2733838054" sldId="287"/>
            <ac:graphicFrameMk id="2" creationId="{19FBA576-5090-AA04-D057-10E7AA70E087}"/>
          </ac:graphicFrameMkLst>
        </pc:graphicFrameChg>
        <pc:graphicFrameChg chg="del">
          <ac:chgData name="Ravisankar Pandian" userId="ed09f74a-2b53-4ce0-832d-148e0a91ef02" providerId="ADAL" clId="{7DAB9CC7-ED11-4DDD-AD37-7F241562C271}" dt="2024-07-24T04:14:19.601" v="1902" actId="478"/>
          <ac:graphicFrameMkLst>
            <pc:docMk/>
            <pc:sldMk cId="2733838054" sldId="287"/>
            <ac:graphicFrameMk id="3" creationId="{A0D7C288-E6F9-3C00-15CF-8707D9F78EB7}"/>
          </ac:graphicFrameMkLst>
        </pc:graphicFrameChg>
      </pc:sldChg>
      <pc:sldChg chg="add">
        <pc:chgData name="Ravisankar Pandian" userId="ed09f74a-2b53-4ce0-832d-148e0a91ef02" providerId="ADAL" clId="{7DAB9CC7-ED11-4DDD-AD37-7F241562C271}" dt="2024-07-24T04:24:58.841" v="2338" actId="2890"/>
        <pc:sldMkLst>
          <pc:docMk/>
          <pc:sldMk cId="75320321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w/o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-&gt; Loops, conditional logic, code blocks, passing parameters etc.,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sample note</a:t>
            </a:r>
          </a:p>
          <a:p>
            <a:r>
              <a:rPr lang="en-US" dirty="0"/>
              <a:t>This is another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Usage of arrays, data structures, built-in-functions, sub-procedures</a:t>
            </a:r>
          </a:p>
          <a:p>
            <a:endParaRPr lang="en-US" dirty="0"/>
          </a:p>
          <a:p>
            <a:r>
              <a:rPr lang="en-US" dirty="0"/>
              <a:t>Core of the business logic can be encapsulated for clients to 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5 records to Depts table.</a:t>
            </a:r>
          </a:p>
          <a:p>
            <a:endParaRPr lang="en-US" dirty="0"/>
          </a:p>
          <a:p>
            <a:r>
              <a:rPr lang="en-US" dirty="0"/>
              <a:t>Insert a employee record with some information.</a:t>
            </a:r>
          </a:p>
          <a:p>
            <a:endParaRPr lang="en-US" dirty="0"/>
          </a:p>
          <a:p>
            <a:r>
              <a:rPr lang="en-US" dirty="0"/>
              <a:t>Get the day of the week.</a:t>
            </a:r>
          </a:p>
          <a:p>
            <a:endParaRPr lang="en-US" dirty="0"/>
          </a:p>
          <a:p>
            <a:r>
              <a:rPr lang="en-US" dirty="0"/>
              <a:t>Get the 20 records of employee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w/o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7F042-5089-4A59-963C-CE3B702D6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63E9EA-79D8-197C-1CF9-1576C90E59C9}"/>
              </a:ext>
            </a:extLst>
          </p:cNvPr>
          <p:cNvSpPr txBox="1">
            <a:spLocks/>
          </p:cNvSpPr>
          <p:nvPr/>
        </p:nvSpPr>
        <p:spPr>
          <a:xfrm>
            <a:off x="6181930" y="789121"/>
            <a:ext cx="5322715" cy="306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Enhancing Performance with SQL Stored Procedures &amp; UDF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A3BB54-5A72-9C21-6FAD-2FA30934B1C8}"/>
              </a:ext>
            </a:extLst>
          </p:cNvPr>
          <p:cNvSpPr txBox="1">
            <a:spLocks/>
          </p:cNvSpPr>
          <p:nvPr/>
        </p:nvSpPr>
        <p:spPr>
          <a:xfrm>
            <a:off x="4476373" y="3062677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Ravisankar Pandian</a:t>
            </a: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HOW?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830085" y="1218121"/>
            <a:ext cx="9242601" cy="5890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22970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HOW?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442447" y="1218121"/>
            <a:ext cx="9242601" cy="47440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Types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Internal SP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Without Parameter – </a:t>
            </a:r>
            <a:r>
              <a:rPr lang="en-US" altLang="en-US" sz="1200" dirty="0">
                <a:highlight>
                  <a:srgbClr val="00FF00"/>
                </a:highlight>
                <a:latin typeface="Calibri  "/>
                <a:ea typeface="ＭＳ Ｐゴシック" panose="020B0600070205080204" pitchFamily="34" charset="-128"/>
              </a:rPr>
              <a:t>Insert 5 record into the depts table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 In Parameter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 </a:t>
            </a:r>
            <a:r>
              <a:rPr lang="en-US" altLang="en-US" sz="1200" dirty="0" err="1">
                <a:latin typeface="Calibri  "/>
                <a:ea typeface="ＭＳ Ｐゴシック" panose="020B0600070205080204" pitchFamily="34" charset="-128"/>
              </a:rPr>
              <a:t>InOut</a:t>
            </a: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 Parameter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Results Sets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External SP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Without Parameter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 In Parameter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 </a:t>
            </a:r>
            <a:r>
              <a:rPr lang="en-US" altLang="en-US" sz="1200" dirty="0" err="1">
                <a:latin typeface="Calibri  "/>
                <a:ea typeface="ＭＳ Ｐゴシック" panose="020B0600070205080204" pitchFamily="34" charset="-128"/>
              </a:rPr>
              <a:t>InOut</a:t>
            </a: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 Parameter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Results Sets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Calibri  "/>
              <a:ea typeface="ＭＳ Ｐゴシック" panose="020B0600070205080204" pitchFamily="34" charset="-128"/>
            </a:endParaRPr>
          </a:p>
          <a:p>
            <a:pPr lvl="3">
              <a:lnSpc>
                <a:spcPct val="150000"/>
              </a:lnSpc>
            </a:pPr>
            <a:r>
              <a:rPr lang="en-US" altLang="en-US" sz="1200" dirty="0">
                <a:highlight>
                  <a:srgbClr val="00FF00"/>
                </a:highlight>
                <a:latin typeface="Calibri  "/>
                <a:ea typeface="ＭＳ Ｐゴシック" panose="020B0600070205080204" pitchFamily="34" charset="-128"/>
              </a:rPr>
              <a:t>Show the catalog tables once the SP is compiled for any one example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  "/>
              <a:ea typeface="ＭＳ Ｐゴシック" panose="020B0600070205080204" pitchFamily="34" charset="-128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  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83813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 – the WHAT?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62655" y="1248008"/>
            <a:ext cx="9242601" cy="2251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ighlight>
                  <a:srgbClr val="00FF00"/>
                </a:highlight>
                <a:latin typeface="Calibri  "/>
                <a:ea typeface="ＭＳ Ｐゴシック" panose="020B0600070205080204" pitchFamily="34" charset="-128"/>
              </a:rPr>
              <a:t>Add UDF Definition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Program object is stored on the DB2 database.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ighlight>
                  <a:srgbClr val="00FF00"/>
                </a:highlight>
                <a:latin typeface="Calibri  "/>
                <a:ea typeface="ＭＳ Ｐゴシック" panose="020B0600070205080204" pitchFamily="34" charset="-128"/>
              </a:rPr>
              <a:t>But we already have SP, how does it differs from UDF.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highlight>
                  <a:srgbClr val="00FF00"/>
                </a:highlight>
                <a:latin typeface="Calibri  "/>
                <a:ea typeface="ＭＳ Ｐゴシック" panose="020B0600070205080204" pitchFamily="34" charset="-128"/>
              </a:rPr>
              <a:t>It can be used on any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414225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 – the WHY?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54029" y="1195471"/>
            <a:ext cx="9242601" cy="3913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They are useful for encapsulating common calculations or complex queries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Show a diff b/w column for w and w/o sp.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Add a diagram for both w and w/o sp.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Clean and Modular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Pros and Cons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good skillset to have for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IBM’ers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32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User Defined Function – the HOW?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62655" y="1248008"/>
            <a:ext cx="9242601" cy="3913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Types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Without Parameter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Mathematical Calculation – NO DB Involved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  "/>
                <a:ea typeface="ＭＳ Ｐゴシック" panose="020B0600070205080204" pitchFamily="34" charset="-128"/>
              </a:rPr>
              <a:t>With DB Involvement.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highlight>
                  <a:srgbClr val="00FF00"/>
                </a:highlight>
                <a:latin typeface="Calibri  "/>
                <a:ea typeface="ＭＳ Ｐゴシック" panose="020B0600070205080204" pitchFamily="34" charset="-128"/>
              </a:rPr>
              <a:t>Look into the table returning UDF.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Calibri  "/>
              <a:ea typeface="ＭＳ Ｐゴシック" panose="020B0600070205080204" pitchFamily="34" charset="-128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Calibri  "/>
              <a:ea typeface="ＭＳ Ｐゴシック" panose="020B0600070205080204" pitchFamily="34" charset="-128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Calibri  "/>
              <a:ea typeface="ＭＳ Ｐゴシック" panose="020B0600070205080204" pitchFamily="34" charset="-128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latin typeface="Calibri  "/>
              <a:ea typeface="ＭＳ Ｐゴシック" panose="020B0600070205080204" pitchFamily="34" charset="-128"/>
            </a:endParaRPr>
          </a:p>
          <a:p>
            <a:pPr lvl="3">
              <a:lnSpc>
                <a:spcPct val="150000"/>
              </a:lnSpc>
            </a:pPr>
            <a:r>
              <a:rPr lang="en-US" altLang="en-US" sz="1200" dirty="0">
                <a:highlight>
                  <a:srgbClr val="00FF00"/>
                </a:highlight>
                <a:latin typeface="Calibri  "/>
                <a:ea typeface="ＭＳ Ｐゴシック" panose="020B0600070205080204" pitchFamily="34" charset="-128"/>
              </a:rPr>
              <a:t>Need to create a database for this session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  "/>
              <a:ea typeface="ＭＳ Ｐゴシック" panose="020B0600070205080204" pitchFamily="34" charset="-128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Calibri  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32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66D6-E5EB-A566-1514-1326CB3E56CC}"/>
              </a:ext>
            </a:extLst>
          </p:cNvPr>
          <p:cNvSpPr txBox="1">
            <a:spLocks/>
          </p:cNvSpPr>
          <p:nvPr/>
        </p:nvSpPr>
        <p:spPr>
          <a:xfrm>
            <a:off x="6592164" y="4060428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76B266-E65A-6896-072A-D0348562A4A9}"/>
              </a:ext>
            </a:extLst>
          </p:cNvPr>
          <p:cNvSpPr txBox="1"/>
          <p:nvPr/>
        </p:nvSpPr>
        <p:spPr>
          <a:xfrm>
            <a:off x="377259" y="976335"/>
            <a:ext cx="7171667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Stored Procedure?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What, Why &amp; How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What is UDF?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What, Why &amp; How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Enhancing Performance for SPs and UDFs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Do’s   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Do Not’s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Some good use cases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Tips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New Features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470" y="1331512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996D8-E011-F538-6C85-5856C6263302}"/>
              </a:ext>
            </a:extLst>
          </p:cNvPr>
          <p:cNvSpPr txBox="1"/>
          <p:nvPr/>
        </p:nvSpPr>
        <p:spPr>
          <a:xfrm>
            <a:off x="1065254" y="1368315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Take away from the session: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87157-D178-6864-A423-474563B5E227}"/>
              </a:ext>
            </a:extLst>
          </p:cNvPr>
          <p:cNvSpPr txBox="1"/>
          <p:nvPr/>
        </p:nvSpPr>
        <p:spPr>
          <a:xfrm>
            <a:off x="1065254" y="3394157"/>
            <a:ext cx="7525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Session is Useful for: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15CD5-2EB7-B71F-D7CB-0715BE18ECFF}"/>
              </a:ext>
            </a:extLst>
          </p:cNvPr>
          <p:cNvSpPr txBox="1"/>
          <p:nvPr/>
        </p:nvSpPr>
        <p:spPr>
          <a:xfrm>
            <a:off x="1511744" y="3969246"/>
            <a:ext cx="5941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RPG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DB2 SQL Developers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9C93F-74C3-2A1B-0317-0B3C0E7E566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099FC6-D504-2423-A721-AF429600098C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299557CA-94D8-EA9A-445C-54EE034A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23690BD-205D-7EA5-C2D5-7ACC50936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C9ECF3-D2FD-3633-BA78-825FF75F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58" y="3298637"/>
            <a:ext cx="2823342" cy="282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D0388-9032-0F01-6FC8-528761B4C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877" y="840891"/>
            <a:ext cx="2344322" cy="2344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D8C15-4A9E-5615-46E9-5428E0AA1EB0}"/>
              </a:ext>
            </a:extLst>
          </p:cNvPr>
          <p:cNvSpPr txBox="1"/>
          <p:nvPr/>
        </p:nvSpPr>
        <p:spPr>
          <a:xfrm>
            <a:off x="1396883" y="1911828"/>
            <a:ext cx="719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General overview of Stored Procedures &amp; UDFs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Good understating of how UDFs and SPs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 "/>
              </a:rPr>
              <a:t>Best practices for handling larger data / building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4010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WHAT?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62655" y="1248008"/>
            <a:ext cx="10427590" cy="33590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Stored Procedure is a compiled program that can execute SQL statements.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Program object is stored on the DB2 database.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is like running STRSQL and exec-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sql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but with some special powers.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Stored Procedure can be called from any application program (Java or Python or any front-end app) that has access to the DB2 database.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It can be called from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command line as well.</a:t>
            </a:r>
          </a:p>
        </p:txBody>
      </p:sp>
    </p:spTree>
    <p:extLst>
      <p:ext uri="{BB962C8B-B14F-4D97-AF65-F5344CB8AC3E}">
        <p14:creationId xmlns:p14="http://schemas.microsoft.com/office/powerpoint/2010/main" val="400721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WHY?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E95463-D00D-B4D1-D6E7-2C921E1467EE}"/>
              </a:ext>
            </a:extLst>
          </p:cNvPr>
          <p:cNvSpPr txBox="1"/>
          <p:nvPr/>
        </p:nvSpPr>
        <p:spPr>
          <a:xfrm>
            <a:off x="154029" y="1195471"/>
            <a:ext cx="9242601" cy="3913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Reduce network traffic.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Locks are not held across the network transmissions.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Centralized code.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Security &amp; Integrity.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Code Reusability.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Easily comprehensible by cross platform teams.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A good skillset to have for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IBM’ers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1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DE5A06-CDCF-D86C-6098-5FF98C3A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4919"/>
              </p:ext>
            </p:extLst>
          </p:nvPr>
        </p:nvGraphicFramePr>
        <p:xfrm>
          <a:off x="1125648" y="1223201"/>
          <a:ext cx="9940704" cy="46093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0352">
                  <a:extLst>
                    <a:ext uri="{9D8B030D-6E8A-4147-A177-3AD203B41FA5}">
                      <a16:colId xmlns:a16="http://schemas.microsoft.com/office/drawing/2014/main" val="1900797673"/>
                    </a:ext>
                  </a:extLst>
                </a:gridCol>
                <a:gridCol w="4970352">
                  <a:extLst>
                    <a:ext uri="{9D8B030D-6E8A-4147-A177-3AD203B41FA5}">
                      <a16:colId xmlns:a16="http://schemas.microsoft.com/office/drawing/2014/main" val="1547426444"/>
                    </a:ext>
                  </a:extLst>
                </a:gridCol>
              </a:tblGrid>
              <a:tr h="90709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With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Without 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0651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Decreased Network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Network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99937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Reduced Resource Contention (locks)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Resource Contention (locks)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87660"/>
                  </a:ext>
                </a:extLst>
              </a:tr>
              <a:tr h="950061">
                <a:tc>
                  <a:txBody>
                    <a:bodyPr/>
                    <a:lstStyle/>
                    <a:p>
                      <a:r>
                        <a:rPr lang="en-US" dirty="0"/>
                        <a:t>More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Users can manipulate SQL Statements &amp;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23920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Code 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lead to code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47255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Encapsulation of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to Manage &amp;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96580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Easily Comprehensible by other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to comprehend the business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369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DFDD220-F8CF-B720-C1F7-D2D44F08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612122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with and without</a:t>
            </a:r>
          </a:p>
        </p:txBody>
      </p:sp>
    </p:spTree>
    <p:extLst>
      <p:ext uri="{BB962C8B-B14F-4D97-AF65-F5344CB8AC3E}">
        <p14:creationId xmlns:p14="http://schemas.microsoft.com/office/powerpoint/2010/main" val="146549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Picture 9" descr="A diagram of a server and a application&#10;&#10;Description automatically generated">
            <a:extLst>
              <a:ext uri="{FF2B5EF4-FFF2-40B4-BE49-F238E27FC236}">
                <a16:creationId xmlns:a16="http://schemas.microsoft.com/office/drawing/2014/main" id="{BE128C63-5016-CF1F-48D0-19E6C0394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052"/>
            <a:ext cx="12192000" cy="47884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BD8C04-0524-6A2E-8C05-D3CD60D3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1" y="1102496"/>
            <a:ext cx="5151120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With Stored Procedure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501BD-2840-7897-3DC0-1EC632EA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852" y="1102496"/>
            <a:ext cx="488170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Without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54492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973556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D7C288-E6F9-3C00-15CF-8707D9F7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53490"/>
              </p:ext>
            </p:extLst>
          </p:nvPr>
        </p:nvGraphicFramePr>
        <p:xfrm>
          <a:off x="830085" y="1084833"/>
          <a:ext cx="9940704" cy="4292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70352">
                  <a:extLst>
                    <a:ext uri="{9D8B030D-6E8A-4147-A177-3AD203B41FA5}">
                      <a16:colId xmlns:a16="http://schemas.microsoft.com/office/drawing/2014/main" val="1900797673"/>
                    </a:ext>
                  </a:extLst>
                </a:gridCol>
                <a:gridCol w="4970352">
                  <a:extLst>
                    <a:ext uri="{9D8B030D-6E8A-4147-A177-3AD203B41FA5}">
                      <a16:colId xmlns:a16="http://schemas.microsoft.com/office/drawing/2014/main" val="1547426444"/>
                    </a:ext>
                  </a:extLst>
                </a:gridCol>
              </a:tblGrid>
              <a:tr h="90709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INTERNAL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EXTERNAL 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0651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Based on procedural extensions to the SQL Language.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high-level-language like C, CL, RPG and COBOL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99937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Straight forward database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Complex &amp; Sophisticated processing.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4868"/>
                  </a:ext>
                </a:extLst>
              </a:tr>
              <a:tr h="550432">
                <a:tc>
                  <a:txBody>
                    <a:bodyPr/>
                    <a:lstStyle/>
                    <a:p>
                      <a:r>
                        <a:rPr lang="en-US" dirty="0"/>
                        <a:t>For existing systems, business logic need to be ported to SQL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code can be reused.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62189"/>
                  </a:ext>
                </a:extLst>
              </a:tr>
              <a:tr h="550432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Open up the </a:t>
                      </a:r>
                      <a:r>
                        <a:rPr lang="en-US" dirty="0" err="1"/>
                        <a:t>IBMi</a:t>
                      </a:r>
                      <a:r>
                        <a:rPr lang="en-US" dirty="0"/>
                        <a:t> to front-end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47835"/>
                  </a:ext>
                </a:extLst>
              </a:tr>
              <a:tr h="55043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be used,</a:t>
                      </a:r>
                    </a:p>
                    <a:p>
                      <a:pPr algn="ctr"/>
                      <a:r>
                        <a:rPr lang="en-US" dirty="0"/>
                        <a:t>With and without parameters, </a:t>
                      </a:r>
                    </a:p>
                    <a:p>
                      <a:pPr algn="ctr"/>
                      <a:r>
                        <a:rPr lang="en-US" dirty="0"/>
                        <a:t>With and without result sets.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0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6A6F-DD51-1E6F-DE35-B0E94D99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9808B5-AD62-13CC-0532-26D27715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4540568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Stored Procedure – the types?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511CB-1A74-57CB-82BE-FFC0D0F72BC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98D08-038A-0A0E-AAFF-DF2B3607C51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B91C627F-B658-7FAF-6362-3B1AC65B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14BF17-0198-C48A-95FA-5DD9D537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FBA576-5090-AA04-D057-10E7AA70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44866"/>
              </p:ext>
            </p:extLst>
          </p:nvPr>
        </p:nvGraphicFramePr>
        <p:xfrm>
          <a:off x="1129173" y="1197790"/>
          <a:ext cx="10109846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54923">
                  <a:extLst>
                    <a:ext uri="{9D8B030D-6E8A-4147-A177-3AD203B41FA5}">
                      <a16:colId xmlns:a16="http://schemas.microsoft.com/office/drawing/2014/main" val="4268235027"/>
                    </a:ext>
                  </a:extLst>
                </a:gridCol>
                <a:gridCol w="5054923">
                  <a:extLst>
                    <a:ext uri="{9D8B030D-6E8A-4147-A177-3AD203B41FA5}">
                      <a16:colId xmlns:a16="http://schemas.microsoft.com/office/drawing/2014/main" val="200125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predefined records.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In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 start the Day-End or Month-end process from front-end.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3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In &amp; Out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day of the week in 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8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the multiple records to the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407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1F81-C22E-0AE7-2EBB-94C53C0D35AD}"/>
              </a:ext>
            </a:extLst>
          </p:cNvPr>
          <p:cNvSpPr txBox="1"/>
          <p:nvPr/>
        </p:nvSpPr>
        <p:spPr>
          <a:xfrm>
            <a:off x="5426600" y="359433"/>
            <a:ext cx="2789498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alibri  "/>
                <a:ea typeface="ＭＳ Ｐゴシック" panose="020B0600070205080204" pitchFamily="34" charset="-128"/>
              </a:rPr>
              <a:t>Based on the type of definition</a:t>
            </a:r>
          </a:p>
        </p:txBody>
      </p:sp>
    </p:spTree>
    <p:extLst>
      <p:ext uri="{BB962C8B-B14F-4D97-AF65-F5344CB8AC3E}">
        <p14:creationId xmlns:p14="http://schemas.microsoft.com/office/powerpoint/2010/main" val="273383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>
        <a:spAutoFit/>
      </a:bodyPr>
      <a:lstStyle>
        <a:defPPr algn="l">
          <a:lnSpc>
            <a:spcPct val="150000"/>
          </a:lnSpc>
          <a:defRPr sz="1600" dirty="0" err="1">
            <a:solidFill>
              <a:srgbClr val="3333CC"/>
            </a:solidFill>
            <a:latin typeface="Calibri  "/>
            <a:ea typeface="ＭＳ Ｐゴシック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23442</TotalTime>
  <Words>803</Words>
  <Application>Microsoft Office PowerPoint</Application>
  <PresentationFormat>Widescreen</PresentationFormat>
  <Paragraphs>159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 </vt:lpstr>
      <vt:lpstr>Calibri   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Adarsh Kumar</dc:creator>
  <cp:lastModifiedBy>Ravisankar Pandian</cp:lastModifiedBy>
  <cp:revision>14</cp:revision>
  <dcterms:created xsi:type="dcterms:W3CDTF">2023-01-18T08:56:49Z</dcterms:created>
  <dcterms:modified xsi:type="dcterms:W3CDTF">2024-07-24T04:25:18Z</dcterms:modified>
</cp:coreProperties>
</file>