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90" r:id="rId9"/>
    <p:sldId id="280" r:id="rId10"/>
    <p:sldId id="29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78"/>
            <p14:sldId id="279"/>
            <p14:sldId id="290"/>
            <p14:sldId id="280"/>
            <p14:sldId id="29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EED2A-78A7-4939-A5D9-9CD56D8FC3CA}" v="13" dt="2024-05-13T13:49:18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F90EED2A-78A7-4939-A5D9-9CD56D8FC3CA}"/>
    <pc:docChg chg="undo custSel addSld delSld modSld modSection">
      <pc:chgData name="Ravisankar Pandian" userId="ed09f74a-2b53-4ce0-832d-148e0a91ef02" providerId="ADAL" clId="{F90EED2A-78A7-4939-A5D9-9CD56D8FC3CA}" dt="2024-05-13T14:01:22.781" v="2278" actId="47"/>
      <pc:docMkLst>
        <pc:docMk/>
      </pc:docMkLst>
      <pc:sldChg chg="modSp mod">
        <pc:chgData name="Ravisankar Pandian" userId="ed09f74a-2b53-4ce0-832d-148e0a91ef02" providerId="ADAL" clId="{F90EED2A-78A7-4939-A5D9-9CD56D8FC3CA}" dt="2024-05-13T12:50:06.215" v="488" actId="20577"/>
        <pc:sldMkLst>
          <pc:docMk/>
          <pc:sldMk cId="342537927" sldId="256"/>
        </pc:sldMkLst>
        <pc:spChg chg="mod">
          <ac:chgData name="Ravisankar Pandian" userId="ed09f74a-2b53-4ce0-832d-148e0a91ef02" providerId="ADAL" clId="{F90EED2A-78A7-4939-A5D9-9CD56D8FC3CA}" dt="2024-05-13T12:14:55.399" v="122" actId="20577"/>
          <ac:spMkLst>
            <pc:docMk/>
            <pc:sldMk cId="342537927" sldId="256"/>
            <ac:spMk id="2" creationId="{2BDE7406-BB70-4DFF-9B27-EB53F8139830}"/>
          </ac:spMkLst>
        </pc:spChg>
        <pc:spChg chg="mod">
          <ac:chgData name="Ravisankar Pandian" userId="ed09f74a-2b53-4ce0-832d-148e0a91ef02" providerId="ADAL" clId="{F90EED2A-78A7-4939-A5D9-9CD56D8FC3CA}" dt="2024-05-13T12:13:14.703" v="19" actId="14100"/>
          <ac:spMkLst>
            <pc:docMk/>
            <pc:sldMk cId="342537927" sldId="256"/>
            <ac:spMk id="3" creationId="{E7299527-10B7-3CD4-B703-8F8D87E857C8}"/>
          </ac:spMkLst>
        </pc:spChg>
        <pc:spChg chg="mod">
          <ac:chgData name="Ravisankar Pandian" userId="ed09f74a-2b53-4ce0-832d-148e0a91ef02" providerId="ADAL" clId="{F90EED2A-78A7-4939-A5D9-9CD56D8FC3CA}" dt="2024-05-13T12:50:06.215" v="488" actId="20577"/>
          <ac:spMkLst>
            <pc:docMk/>
            <pc:sldMk cId="342537927" sldId="256"/>
            <ac:spMk id="5" creationId="{A08495AF-9702-CC07-9448-871F44227D6E}"/>
          </ac:spMkLst>
        </pc:spChg>
      </pc:sldChg>
      <pc:sldChg chg="modSp mod">
        <pc:chgData name="Ravisankar Pandian" userId="ed09f74a-2b53-4ce0-832d-148e0a91ef02" providerId="ADAL" clId="{F90EED2A-78A7-4939-A5D9-9CD56D8FC3CA}" dt="2024-05-13T13:36:29.798" v="1991" actId="20577"/>
        <pc:sldMkLst>
          <pc:docMk/>
          <pc:sldMk cId="1543194730" sldId="257"/>
        </pc:sldMkLst>
        <pc:spChg chg="mod">
          <ac:chgData name="Ravisankar Pandian" userId="ed09f74a-2b53-4ce0-832d-148e0a91ef02" providerId="ADAL" clId="{F90EED2A-78A7-4939-A5D9-9CD56D8FC3CA}" dt="2024-05-13T13:36:29.798" v="1991" actId="20577"/>
          <ac:spMkLst>
            <pc:docMk/>
            <pc:sldMk cId="1543194730" sldId="257"/>
            <ac:spMk id="8" creationId="{E2465CD1-47CE-7736-A1B3-B21E4BD2462E}"/>
          </ac:spMkLst>
        </pc:spChg>
      </pc:sldChg>
      <pc:sldChg chg="del">
        <pc:chgData name="Ravisankar Pandian" userId="ed09f74a-2b53-4ce0-832d-148e0a91ef02" providerId="ADAL" clId="{F90EED2A-78A7-4939-A5D9-9CD56D8FC3CA}" dt="2024-05-13T12:34:32.346" v="356" actId="2696"/>
        <pc:sldMkLst>
          <pc:docMk/>
          <pc:sldMk cId="1401070297" sldId="259"/>
        </pc:sldMkLst>
      </pc:sldChg>
      <pc:sldChg chg="delSp modSp mod">
        <pc:chgData name="Ravisankar Pandian" userId="ed09f74a-2b53-4ce0-832d-148e0a91ef02" providerId="ADAL" clId="{F90EED2A-78A7-4939-A5D9-9CD56D8FC3CA}" dt="2024-05-13T13:20:48.408" v="1416" actId="20577"/>
        <pc:sldMkLst>
          <pc:docMk/>
          <pc:sldMk cId="3982711201" sldId="277"/>
        </pc:sldMkLst>
        <pc:spChg chg="mod">
          <ac:chgData name="Ravisankar Pandian" userId="ed09f74a-2b53-4ce0-832d-148e0a91ef02" providerId="ADAL" clId="{F90EED2A-78A7-4939-A5D9-9CD56D8FC3CA}" dt="2024-05-13T13:20:48.408" v="1416" actId="20577"/>
          <ac:spMkLst>
            <pc:docMk/>
            <pc:sldMk cId="3982711201" sldId="277"/>
            <ac:spMk id="6" creationId="{ED79748E-0E43-9B86-383D-6B4C92D09E5D}"/>
          </ac:spMkLst>
        </pc:spChg>
        <pc:spChg chg="del mod">
          <ac:chgData name="Ravisankar Pandian" userId="ed09f74a-2b53-4ce0-832d-148e0a91ef02" providerId="ADAL" clId="{F90EED2A-78A7-4939-A5D9-9CD56D8FC3CA}" dt="2024-05-13T13:20:46.803" v="1415" actId="478"/>
          <ac:spMkLst>
            <pc:docMk/>
            <pc:sldMk cId="3982711201" sldId="277"/>
            <ac:spMk id="7" creationId="{160866D6-E5EB-A566-1514-1326CB3E56CC}"/>
          </ac:spMkLst>
        </pc:spChg>
      </pc:sldChg>
      <pc:sldChg chg="addSp modSp mod">
        <pc:chgData name="Ravisankar Pandian" userId="ed09f74a-2b53-4ce0-832d-148e0a91ef02" providerId="ADAL" clId="{F90EED2A-78A7-4939-A5D9-9CD56D8FC3CA}" dt="2024-05-13T13:07:07.943" v="1158" actId="2711"/>
        <pc:sldMkLst>
          <pc:docMk/>
          <pc:sldMk cId="3457135616" sldId="278"/>
        </pc:sldMkLst>
        <pc:spChg chg="add mod">
          <ac:chgData name="Ravisankar Pandian" userId="ed09f74a-2b53-4ce0-832d-148e0a91ef02" providerId="ADAL" clId="{F90EED2A-78A7-4939-A5D9-9CD56D8FC3CA}" dt="2024-05-13T13:05:41.447" v="1112" actId="1076"/>
          <ac:spMkLst>
            <pc:docMk/>
            <pc:sldMk cId="3457135616" sldId="278"/>
            <ac:spMk id="2" creationId="{4B13D7DC-C948-A52E-9CC0-4F3A7B585629}"/>
          </ac:spMkLst>
        </pc:spChg>
        <pc:spChg chg="mod">
          <ac:chgData name="Ravisankar Pandian" userId="ed09f74a-2b53-4ce0-832d-148e0a91ef02" providerId="ADAL" clId="{F90EED2A-78A7-4939-A5D9-9CD56D8FC3CA}" dt="2024-05-13T13:06:59.697" v="1157" actId="2711"/>
          <ac:spMkLst>
            <pc:docMk/>
            <pc:sldMk cId="3457135616" sldId="278"/>
            <ac:spMk id="3" creationId="{1087A90C-7D13-6850-07A6-76E6D0CB633A}"/>
          </ac:spMkLst>
        </pc:spChg>
        <pc:spChg chg="add mod">
          <ac:chgData name="Ravisankar Pandian" userId="ed09f74a-2b53-4ce0-832d-148e0a91ef02" providerId="ADAL" clId="{F90EED2A-78A7-4939-A5D9-9CD56D8FC3CA}" dt="2024-05-13T13:07:07.943" v="1158" actId="2711"/>
          <ac:spMkLst>
            <pc:docMk/>
            <pc:sldMk cId="3457135616" sldId="278"/>
            <ac:spMk id="4" creationId="{AFAF210A-52D6-3357-1DA9-7C433C7B9E3C}"/>
          </ac:spMkLst>
        </pc:spChg>
        <pc:spChg chg="mod">
          <ac:chgData name="Ravisankar Pandian" userId="ed09f74a-2b53-4ce0-832d-148e0a91ef02" providerId="ADAL" clId="{F90EED2A-78A7-4939-A5D9-9CD56D8FC3CA}" dt="2024-05-13T12:34:38.215" v="362" actId="20577"/>
          <ac:spMkLst>
            <pc:docMk/>
            <pc:sldMk cId="3457135616" sldId="278"/>
            <ac:spMk id="11" creationId="{8722BF90-DD4C-8B7C-3A85-9280F0D3BCD2}"/>
          </ac:spMkLst>
        </pc:spChg>
        <pc:picChg chg="mod">
          <ac:chgData name="Ravisankar Pandian" userId="ed09f74a-2b53-4ce0-832d-148e0a91ef02" providerId="ADAL" clId="{F90EED2A-78A7-4939-A5D9-9CD56D8FC3CA}" dt="2024-05-13T13:05:59.898" v="1120" actId="1076"/>
          <ac:picMkLst>
            <pc:docMk/>
            <pc:sldMk cId="3457135616" sldId="278"/>
            <ac:picMk id="9" creationId="{1AC484F0-B323-0E6C-AB43-79598E7FA76F}"/>
          </ac:picMkLst>
        </pc:picChg>
      </pc:sldChg>
      <pc:sldChg chg="addSp delSp modSp mod">
        <pc:chgData name="Ravisankar Pandian" userId="ed09f74a-2b53-4ce0-832d-148e0a91ef02" providerId="ADAL" clId="{F90EED2A-78A7-4939-A5D9-9CD56D8FC3CA}" dt="2024-05-13T13:49:20.496" v="2273" actId="1076"/>
        <pc:sldMkLst>
          <pc:docMk/>
          <pc:sldMk cId="2921659469" sldId="279"/>
        </pc:sldMkLst>
        <pc:spChg chg="mod">
          <ac:chgData name="Ravisankar Pandian" userId="ed09f74a-2b53-4ce0-832d-148e0a91ef02" providerId="ADAL" clId="{F90EED2A-78A7-4939-A5D9-9CD56D8FC3CA}" dt="2024-05-13T13:48:05.917" v="2262" actId="20577"/>
          <ac:spMkLst>
            <pc:docMk/>
            <pc:sldMk cId="2921659469" sldId="279"/>
            <ac:spMk id="3" creationId="{02084C14-CD75-57F4-3B58-D4A4276AFC37}"/>
          </ac:spMkLst>
        </pc:spChg>
        <pc:spChg chg="mod">
          <ac:chgData name="Ravisankar Pandian" userId="ed09f74a-2b53-4ce0-832d-148e0a91ef02" providerId="ADAL" clId="{F90EED2A-78A7-4939-A5D9-9CD56D8FC3CA}" dt="2024-05-13T13:06:23.443" v="1145" actId="20577"/>
          <ac:spMkLst>
            <pc:docMk/>
            <pc:sldMk cId="2921659469" sldId="279"/>
            <ac:spMk id="11" creationId="{AC744A58-5F56-831C-4BDB-14715C06CAB4}"/>
          </ac:spMkLst>
        </pc:spChg>
        <pc:picChg chg="add mod">
          <ac:chgData name="Ravisankar Pandian" userId="ed09f74a-2b53-4ce0-832d-148e0a91ef02" providerId="ADAL" clId="{F90EED2A-78A7-4939-A5D9-9CD56D8FC3CA}" dt="2024-05-13T13:49:20.496" v="2273" actId="1076"/>
          <ac:picMkLst>
            <pc:docMk/>
            <pc:sldMk cId="2921659469" sldId="279"/>
            <ac:picMk id="10" creationId="{6A44F370-0A6D-5239-EA50-F77B8F8734C5}"/>
          </ac:picMkLst>
        </pc:picChg>
        <pc:picChg chg="del">
          <ac:chgData name="Ravisankar Pandian" userId="ed09f74a-2b53-4ce0-832d-148e0a91ef02" providerId="ADAL" clId="{F90EED2A-78A7-4939-A5D9-9CD56D8FC3CA}" dt="2024-05-13T13:06:35.875" v="1146" actId="478"/>
          <ac:picMkLst>
            <pc:docMk/>
            <pc:sldMk cId="2921659469" sldId="279"/>
            <ac:picMk id="16" creationId="{E0689571-F96C-3236-5186-E57B16E2CED5}"/>
          </ac:picMkLst>
        </pc:picChg>
        <pc:picChg chg="del">
          <ac:chgData name="Ravisankar Pandian" userId="ed09f74a-2b53-4ce0-832d-148e0a91ef02" providerId="ADAL" clId="{F90EED2A-78A7-4939-A5D9-9CD56D8FC3CA}" dt="2024-05-13T13:06:36.797" v="1147" actId="478"/>
          <ac:picMkLst>
            <pc:docMk/>
            <pc:sldMk cId="2921659469" sldId="279"/>
            <ac:picMk id="18" creationId="{3F9050DD-EFC5-D370-242C-C7AE567A3AA8}"/>
          </ac:picMkLst>
        </pc:picChg>
      </pc:sldChg>
      <pc:sldChg chg="addSp delSp modSp mod">
        <pc:chgData name="Ravisankar Pandian" userId="ed09f74a-2b53-4ce0-832d-148e0a91ef02" providerId="ADAL" clId="{F90EED2A-78A7-4939-A5D9-9CD56D8FC3CA}" dt="2024-05-13T13:28:30.493" v="1870" actId="20577"/>
        <pc:sldMkLst>
          <pc:docMk/>
          <pc:sldMk cId="2574282278" sldId="280"/>
        </pc:sldMkLst>
        <pc:spChg chg="add mod">
          <ac:chgData name="Ravisankar Pandian" userId="ed09f74a-2b53-4ce0-832d-148e0a91ef02" providerId="ADAL" clId="{F90EED2A-78A7-4939-A5D9-9CD56D8FC3CA}" dt="2024-05-13T13:25:33.627" v="1626" actId="1076"/>
          <ac:spMkLst>
            <pc:docMk/>
            <pc:sldMk cId="2574282278" sldId="280"/>
            <ac:spMk id="2" creationId="{FB3707C1-57CA-B62F-0068-CA42DC553106}"/>
          </ac:spMkLst>
        </pc:spChg>
        <pc:spChg chg="mod">
          <ac:chgData name="Ravisankar Pandian" userId="ed09f74a-2b53-4ce0-832d-148e0a91ef02" providerId="ADAL" clId="{F90EED2A-78A7-4939-A5D9-9CD56D8FC3CA}" dt="2024-05-13T13:23:17.140" v="1533" actId="20577"/>
          <ac:spMkLst>
            <pc:docMk/>
            <pc:sldMk cId="2574282278" sldId="280"/>
            <ac:spMk id="3" creationId="{24393865-60E5-0177-57E6-271512DD4F09}"/>
          </ac:spMkLst>
        </pc:spChg>
        <pc:spChg chg="mod">
          <ac:chgData name="Ravisankar Pandian" userId="ed09f74a-2b53-4ce0-832d-148e0a91ef02" providerId="ADAL" clId="{F90EED2A-78A7-4939-A5D9-9CD56D8FC3CA}" dt="2024-05-13T13:21:19.082" v="1446" actId="14100"/>
          <ac:spMkLst>
            <pc:docMk/>
            <pc:sldMk cId="2574282278" sldId="280"/>
            <ac:spMk id="4" creationId="{6CDF749E-98F0-F40A-F67C-4E14EA3AF3E9}"/>
          </ac:spMkLst>
        </pc:spChg>
        <pc:spChg chg="add mod">
          <ac:chgData name="Ravisankar Pandian" userId="ed09f74a-2b53-4ce0-832d-148e0a91ef02" providerId="ADAL" clId="{F90EED2A-78A7-4939-A5D9-9CD56D8FC3CA}" dt="2024-05-13T13:25:26.903" v="1623"/>
          <ac:spMkLst>
            <pc:docMk/>
            <pc:sldMk cId="2574282278" sldId="280"/>
            <ac:spMk id="5" creationId="{68F688D8-A3A3-4BCA-214F-CE8ED78FA781}"/>
          </ac:spMkLst>
        </pc:spChg>
        <pc:spChg chg="add mod">
          <ac:chgData name="Ravisankar Pandian" userId="ed09f74a-2b53-4ce0-832d-148e0a91ef02" providerId="ADAL" clId="{F90EED2A-78A7-4939-A5D9-9CD56D8FC3CA}" dt="2024-05-13T13:28:30.493" v="1870" actId="20577"/>
          <ac:spMkLst>
            <pc:docMk/>
            <pc:sldMk cId="2574282278" sldId="280"/>
            <ac:spMk id="8" creationId="{6F6C2B47-9212-BC43-3E0C-940202DA88BE}"/>
          </ac:spMkLst>
        </pc:spChg>
        <pc:picChg chg="del">
          <ac:chgData name="Ravisankar Pandian" userId="ed09f74a-2b53-4ce0-832d-148e0a91ef02" providerId="ADAL" clId="{F90EED2A-78A7-4939-A5D9-9CD56D8FC3CA}" dt="2024-05-13T13:19:40.130" v="1412" actId="478"/>
          <ac:picMkLst>
            <pc:docMk/>
            <pc:sldMk cId="2574282278" sldId="280"/>
            <ac:picMk id="9" creationId="{F307789D-5CC0-0B07-93B0-BD8D727D6EF4}"/>
          </ac:picMkLst>
        </pc:picChg>
      </pc:sldChg>
      <pc:sldChg chg="del">
        <pc:chgData name="Ravisankar Pandian" userId="ed09f74a-2b53-4ce0-832d-148e0a91ef02" providerId="ADAL" clId="{F90EED2A-78A7-4939-A5D9-9CD56D8FC3CA}" dt="2024-05-13T13:48:29.547" v="2263" actId="2696"/>
        <pc:sldMkLst>
          <pc:docMk/>
          <pc:sldMk cId="2468777429" sldId="281"/>
        </pc:sldMkLst>
      </pc:sldChg>
      <pc:sldChg chg="del">
        <pc:chgData name="Ravisankar Pandian" userId="ed09f74a-2b53-4ce0-832d-148e0a91ef02" providerId="ADAL" clId="{F90EED2A-78A7-4939-A5D9-9CD56D8FC3CA}" dt="2024-05-13T13:48:43.370" v="2266" actId="2696"/>
        <pc:sldMkLst>
          <pc:docMk/>
          <pc:sldMk cId="1001846270" sldId="282"/>
        </pc:sldMkLst>
      </pc:sldChg>
      <pc:sldChg chg="del">
        <pc:chgData name="Ravisankar Pandian" userId="ed09f74a-2b53-4ce0-832d-148e0a91ef02" providerId="ADAL" clId="{F90EED2A-78A7-4939-A5D9-9CD56D8FC3CA}" dt="2024-05-13T13:48:30.916" v="2264" actId="2696"/>
        <pc:sldMkLst>
          <pc:docMk/>
          <pc:sldMk cId="1325445264" sldId="283"/>
        </pc:sldMkLst>
      </pc:sldChg>
      <pc:sldChg chg="delSp add del mod">
        <pc:chgData name="Ravisankar Pandian" userId="ed09f74a-2b53-4ce0-832d-148e0a91ef02" providerId="ADAL" clId="{F90EED2A-78A7-4939-A5D9-9CD56D8FC3CA}" dt="2024-05-13T13:55:54.734" v="2274" actId="2696"/>
        <pc:sldMkLst>
          <pc:docMk/>
          <pc:sldMk cId="1667285951" sldId="284"/>
        </pc:sldMkLst>
        <pc:picChg chg="del">
          <ac:chgData name="Ravisankar Pandian" userId="ed09f74a-2b53-4ce0-832d-148e0a91ef02" providerId="ADAL" clId="{F90EED2A-78A7-4939-A5D9-9CD56D8FC3CA}" dt="2024-05-13T13:49:15.107" v="2271" actId="21"/>
          <ac:picMkLst>
            <pc:docMk/>
            <pc:sldMk cId="1667285951" sldId="284"/>
            <ac:picMk id="10" creationId="{6A44F370-0A6D-5239-EA50-F77B8F8734C5}"/>
          </ac:picMkLst>
        </pc:picChg>
      </pc:sldChg>
      <pc:sldChg chg="del">
        <pc:chgData name="Ravisankar Pandian" userId="ed09f74a-2b53-4ce0-832d-148e0a91ef02" providerId="ADAL" clId="{F90EED2A-78A7-4939-A5D9-9CD56D8FC3CA}" dt="2024-05-13T13:55:56.210" v="2275" actId="2696"/>
        <pc:sldMkLst>
          <pc:docMk/>
          <pc:sldMk cId="4109349897" sldId="285"/>
        </pc:sldMkLst>
      </pc:sldChg>
      <pc:sldChg chg="del">
        <pc:chgData name="Ravisankar Pandian" userId="ed09f74a-2b53-4ce0-832d-148e0a91ef02" providerId="ADAL" clId="{F90EED2A-78A7-4939-A5D9-9CD56D8FC3CA}" dt="2024-05-13T13:48:56.696" v="2268" actId="2696"/>
        <pc:sldMkLst>
          <pc:docMk/>
          <pc:sldMk cId="3852550575" sldId="286"/>
        </pc:sldMkLst>
      </pc:sldChg>
      <pc:sldChg chg="del">
        <pc:chgData name="Ravisankar Pandian" userId="ed09f74a-2b53-4ce0-832d-148e0a91ef02" providerId="ADAL" clId="{F90EED2A-78A7-4939-A5D9-9CD56D8FC3CA}" dt="2024-05-13T13:48:35.572" v="2265" actId="2696"/>
        <pc:sldMkLst>
          <pc:docMk/>
          <pc:sldMk cId="3726018209" sldId="287"/>
        </pc:sldMkLst>
      </pc:sldChg>
      <pc:sldChg chg="del">
        <pc:chgData name="Ravisankar Pandian" userId="ed09f74a-2b53-4ce0-832d-148e0a91ef02" providerId="ADAL" clId="{F90EED2A-78A7-4939-A5D9-9CD56D8FC3CA}" dt="2024-05-13T13:55:57.461" v="2276" actId="2696"/>
        <pc:sldMkLst>
          <pc:docMk/>
          <pc:sldMk cId="1465273691" sldId="288"/>
        </pc:sldMkLst>
      </pc:sldChg>
      <pc:sldChg chg="del">
        <pc:chgData name="Ravisankar Pandian" userId="ed09f74a-2b53-4ce0-832d-148e0a91ef02" providerId="ADAL" clId="{F90EED2A-78A7-4939-A5D9-9CD56D8FC3CA}" dt="2024-05-13T13:48:53.216" v="2267" actId="2696"/>
        <pc:sldMkLst>
          <pc:docMk/>
          <pc:sldMk cId="3068847184" sldId="289"/>
        </pc:sldMkLst>
      </pc:sldChg>
      <pc:sldChg chg="addSp delSp modSp add mod">
        <pc:chgData name="Ravisankar Pandian" userId="ed09f74a-2b53-4ce0-832d-148e0a91ef02" providerId="ADAL" clId="{F90EED2A-78A7-4939-A5D9-9CD56D8FC3CA}" dt="2024-05-13T13:19:05.912" v="1411" actId="1076"/>
        <pc:sldMkLst>
          <pc:docMk/>
          <pc:sldMk cId="87324113" sldId="290"/>
        </pc:sldMkLst>
        <pc:spChg chg="del">
          <ac:chgData name="Ravisankar Pandian" userId="ed09f74a-2b53-4ce0-832d-148e0a91ef02" providerId="ADAL" clId="{F90EED2A-78A7-4939-A5D9-9CD56D8FC3CA}" dt="2024-05-13T13:18:38.307" v="1404" actId="478"/>
          <ac:spMkLst>
            <pc:docMk/>
            <pc:sldMk cId="87324113" sldId="290"/>
            <ac:spMk id="3" creationId="{DEDF2A00-354A-7C83-274A-5B051A538660}"/>
          </ac:spMkLst>
        </pc:spChg>
        <pc:spChg chg="mod">
          <ac:chgData name="Ravisankar Pandian" userId="ed09f74a-2b53-4ce0-832d-148e0a91ef02" providerId="ADAL" clId="{F90EED2A-78A7-4939-A5D9-9CD56D8FC3CA}" dt="2024-05-13T13:18:32.861" v="1403" actId="20577"/>
          <ac:spMkLst>
            <pc:docMk/>
            <pc:sldMk cId="87324113" sldId="290"/>
            <ac:spMk id="11" creationId="{86044F1C-9F25-F5B1-832B-EAC229021432}"/>
          </ac:spMkLst>
        </pc:spChg>
        <pc:picChg chg="add mod">
          <ac:chgData name="Ravisankar Pandian" userId="ed09f74a-2b53-4ce0-832d-148e0a91ef02" providerId="ADAL" clId="{F90EED2A-78A7-4939-A5D9-9CD56D8FC3CA}" dt="2024-05-13T13:19:05.912" v="1411" actId="1076"/>
          <ac:picMkLst>
            <pc:docMk/>
            <pc:sldMk cId="87324113" sldId="290"/>
            <ac:picMk id="4" creationId="{395A488C-F360-08B8-AE79-AE6D97A9285F}"/>
          </ac:picMkLst>
        </pc:picChg>
      </pc:sldChg>
      <pc:sldChg chg="modSp add del mod">
        <pc:chgData name="Ravisankar Pandian" userId="ed09f74a-2b53-4ce0-832d-148e0a91ef02" providerId="ADAL" clId="{F90EED2A-78A7-4939-A5D9-9CD56D8FC3CA}" dt="2024-05-13T13:06:10.482" v="1121" actId="2696"/>
        <pc:sldMkLst>
          <pc:docMk/>
          <pc:sldMk cId="2379480070" sldId="290"/>
        </pc:sldMkLst>
        <pc:spChg chg="mod">
          <ac:chgData name="Ravisankar Pandian" userId="ed09f74a-2b53-4ce0-832d-148e0a91ef02" providerId="ADAL" clId="{F90EED2A-78A7-4939-A5D9-9CD56D8FC3CA}" dt="2024-05-13T13:05:11.019" v="1107" actId="113"/>
          <ac:spMkLst>
            <pc:docMk/>
            <pc:sldMk cId="2379480070" sldId="290"/>
            <ac:spMk id="3" creationId="{AE7D74B2-6D9E-8358-BCEE-7C4662F3E008}"/>
          </ac:spMkLst>
        </pc:spChg>
        <pc:spChg chg="mod">
          <ac:chgData name="Ravisankar Pandian" userId="ed09f74a-2b53-4ce0-832d-148e0a91ef02" providerId="ADAL" clId="{F90EED2A-78A7-4939-A5D9-9CD56D8FC3CA}" dt="2024-05-13T13:05:32.297" v="1110" actId="1076"/>
          <ac:spMkLst>
            <pc:docMk/>
            <pc:sldMk cId="2379480070" sldId="290"/>
            <ac:spMk id="11" creationId="{CB8EE540-1FF1-A80F-E8A6-A8975053BBF5}"/>
          </ac:spMkLst>
        </pc:spChg>
      </pc:sldChg>
      <pc:sldChg chg="delSp modSp add mod">
        <pc:chgData name="Ravisankar Pandian" userId="ed09f74a-2b53-4ce0-832d-148e0a91ef02" providerId="ADAL" clId="{F90EED2A-78A7-4939-A5D9-9CD56D8FC3CA}" dt="2024-05-13T13:39:37.905" v="2206" actId="20577"/>
        <pc:sldMkLst>
          <pc:docMk/>
          <pc:sldMk cId="1745376459" sldId="291"/>
        </pc:sldMkLst>
        <pc:spChg chg="del">
          <ac:chgData name="Ravisankar Pandian" userId="ed09f74a-2b53-4ce0-832d-148e0a91ef02" providerId="ADAL" clId="{F90EED2A-78A7-4939-A5D9-9CD56D8FC3CA}" dt="2024-05-13T13:36:01.103" v="1987" actId="478"/>
          <ac:spMkLst>
            <pc:docMk/>
            <pc:sldMk cId="1745376459" sldId="291"/>
            <ac:spMk id="2" creationId="{4E47A226-A4AA-DA95-F271-0BE235F1BBA8}"/>
          </ac:spMkLst>
        </pc:spChg>
        <pc:spChg chg="mod">
          <ac:chgData name="Ravisankar Pandian" userId="ed09f74a-2b53-4ce0-832d-148e0a91ef02" providerId="ADAL" clId="{F90EED2A-78A7-4939-A5D9-9CD56D8FC3CA}" dt="2024-05-13T13:39:37.905" v="2206" actId="20577"/>
          <ac:spMkLst>
            <pc:docMk/>
            <pc:sldMk cId="1745376459" sldId="291"/>
            <ac:spMk id="3" creationId="{175C0C36-A3FD-3901-5920-50F7D5190E88}"/>
          </ac:spMkLst>
        </pc:spChg>
        <pc:spChg chg="mod">
          <ac:chgData name="Ravisankar Pandian" userId="ed09f74a-2b53-4ce0-832d-148e0a91ef02" providerId="ADAL" clId="{F90EED2A-78A7-4939-A5D9-9CD56D8FC3CA}" dt="2024-05-13T13:32:59.886" v="1905" actId="20577"/>
          <ac:spMkLst>
            <pc:docMk/>
            <pc:sldMk cId="1745376459" sldId="291"/>
            <ac:spMk id="4" creationId="{CFBD1446-1C75-63CC-BD7A-6442A9F96DD8}"/>
          </ac:spMkLst>
        </pc:spChg>
        <pc:spChg chg="del">
          <ac:chgData name="Ravisankar Pandian" userId="ed09f74a-2b53-4ce0-832d-148e0a91ef02" providerId="ADAL" clId="{F90EED2A-78A7-4939-A5D9-9CD56D8FC3CA}" dt="2024-05-13T13:35:59.958" v="1986" actId="478"/>
          <ac:spMkLst>
            <pc:docMk/>
            <pc:sldMk cId="1745376459" sldId="291"/>
            <ac:spMk id="8" creationId="{748567D3-5C97-B202-F0AE-2D886D8CC4CD}"/>
          </ac:spMkLst>
        </pc:spChg>
      </pc:sldChg>
      <pc:sldChg chg="add del">
        <pc:chgData name="Ravisankar Pandian" userId="ed09f74a-2b53-4ce0-832d-148e0a91ef02" providerId="ADAL" clId="{F90EED2A-78A7-4939-A5D9-9CD56D8FC3CA}" dt="2024-05-13T14:01:22.781" v="2278" actId="47"/>
        <pc:sldMkLst>
          <pc:docMk/>
          <pc:sldMk cId="2381953475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7406-BB70-4DFF-9B27-EB53F813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89" y="3112259"/>
            <a:ext cx="5765724" cy="1186003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Modern Approach to take the Development on </a:t>
            </a:r>
            <a:r>
              <a:rPr lang="en-US" sz="3600" dirty="0" err="1">
                <a:solidFill>
                  <a:schemeClr val="bg1"/>
                </a:solidFill>
              </a:rPr>
              <a:t>IBMi</a:t>
            </a:r>
            <a:r>
              <a:rPr lang="en-US" sz="3600" dirty="0">
                <a:solidFill>
                  <a:schemeClr val="bg1"/>
                </a:solidFill>
              </a:rPr>
              <a:t> to the next level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299527-10B7-3CD4-B703-8F8D87E857C8}"/>
              </a:ext>
            </a:extLst>
          </p:cNvPr>
          <p:cNvSpPr txBox="1">
            <a:spLocks/>
          </p:cNvSpPr>
          <p:nvPr/>
        </p:nvSpPr>
        <p:spPr>
          <a:xfrm>
            <a:off x="6024154" y="653144"/>
            <a:ext cx="5909418" cy="224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DevOps on </a:t>
            </a:r>
            <a:r>
              <a:rPr lang="en-US" dirty="0" err="1">
                <a:solidFill>
                  <a:schemeClr val="bg1"/>
                </a:solidFill>
              </a:rPr>
              <a:t>IBMi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495AF-9702-CC07-9448-871F44227D6E}"/>
              </a:ext>
            </a:extLst>
          </p:cNvPr>
          <p:cNvSpPr txBox="1">
            <a:spLocks/>
          </p:cNvSpPr>
          <p:nvPr/>
        </p:nvSpPr>
        <p:spPr>
          <a:xfrm>
            <a:off x="6167848" y="3429000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65CD1-47CE-7736-A1B3-B21E4BD2462E}"/>
              </a:ext>
            </a:extLst>
          </p:cNvPr>
          <p:cNvSpPr txBox="1"/>
          <p:nvPr/>
        </p:nvSpPr>
        <p:spPr>
          <a:xfrm>
            <a:off x="1197858" y="1335140"/>
            <a:ext cx="7171667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 and why of DevOps?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Integral Parts of DevOps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 it done!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Local vs Cloud Git?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Project Management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70" y="1331512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BD32-8CAF-C22A-DC80-153563C8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2BF90-DD4C-8B7C-3A85-9280F0D3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What is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A90C-7D13-6850-07A6-76E6D0CB633A}"/>
              </a:ext>
            </a:extLst>
          </p:cNvPr>
          <p:cNvSpPr txBox="1"/>
          <p:nvPr/>
        </p:nvSpPr>
        <p:spPr>
          <a:xfrm>
            <a:off x="862280" y="859258"/>
            <a:ext cx="719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</a:rPr>
              <a:t>DevOp</a:t>
            </a:r>
            <a:r>
              <a:rPr lang="en-US" i="1" dirty="0">
                <a:solidFill>
                  <a:srgbClr val="00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is a set of practices that provides </a:t>
            </a:r>
            <a:r>
              <a:rPr lang="en-US" b="1" dirty="0">
                <a:solidFill>
                  <a:srgbClr val="000000"/>
                </a:solidFill>
              </a:rPr>
              <a:t>integration </a:t>
            </a:r>
            <a:r>
              <a:rPr lang="en-US" dirty="0">
                <a:solidFill>
                  <a:srgbClr val="000000"/>
                </a:solidFill>
              </a:rPr>
              <a:t> between software development (</a:t>
            </a:r>
            <a:r>
              <a:rPr lang="en-US" i="1" dirty="0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) and IT operations (</a:t>
            </a:r>
            <a:r>
              <a:rPr lang="en-US" i="1" dirty="0">
                <a:solidFill>
                  <a:srgbClr val="000000"/>
                </a:solidFill>
              </a:rPr>
              <a:t>Ops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Improve the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speed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and quality of agile software development.</a:t>
            </a: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Easy </a:t>
            </a:r>
            <a:r>
              <a:rPr lang="en-US" b="1" dirty="0">
                <a:solidFill>
                  <a:srgbClr val="333333"/>
                </a:solidFill>
              </a:rPr>
              <a:t>collaboration</a:t>
            </a:r>
            <a:r>
              <a:rPr lang="en-US" dirty="0">
                <a:solidFill>
                  <a:srgbClr val="333333"/>
                </a:solidFill>
              </a:rPr>
              <a:t> with cross platform teams.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Automation</a:t>
            </a:r>
            <a:r>
              <a:rPr lang="en-US" i="0" dirty="0">
                <a:solidFill>
                  <a:srgbClr val="333333"/>
                </a:solidFill>
                <a:effectLst/>
              </a:rPr>
              <a:t> is the core of DevOps.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6891-A8F8-0D2E-3E8C-C5E5E2622DE2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4F77F-91CB-07F1-FB06-887BDBC1639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A6C3639-8F91-F0E7-8EB4-98E065D2A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0C48EE-ACA2-90CB-5E8F-877C9AD8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484F0-B323-0E6C-AB43-79598E7F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07" y="1481112"/>
            <a:ext cx="3126046" cy="31260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3D7DC-C948-A52E-9CC0-4F3A7B58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7" y="3429054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is it required?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210A-52D6-3357-1DA9-7C433C7B9E3C}"/>
              </a:ext>
            </a:extLst>
          </p:cNvPr>
          <p:cNvSpPr txBox="1"/>
          <p:nvPr/>
        </p:nvSpPr>
        <p:spPr>
          <a:xfrm>
            <a:off x="862280" y="4174672"/>
            <a:ext cx="7194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Future proof </a:t>
            </a:r>
            <a:r>
              <a:rPr lang="en-US" i="0" dirty="0">
                <a:solidFill>
                  <a:srgbClr val="000000"/>
                </a:solidFill>
                <a:effectLst/>
              </a:rPr>
              <a:t>your existing Tech Stack.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Easier to find </a:t>
            </a:r>
            <a:r>
              <a:rPr lang="en-US" b="1" dirty="0">
                <a:solidFill>
                  <a:srgbClr val="333333"/>
                </a:solidFill>
              </a:rPr>
              <a:t>younger talent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DevOps is the </a:t>
            </a:r>
            <a:r>
              <a:rPr lang="en-US" b="1" dirty="0" err="1">
                <a:solidFill>
                  <a:srgbClr val="333333"/>
                </a:solidFill>
              </a:rPr>
              <a:t>IBMi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Modernization </a:t>
            </a:r>
            <a:r>
              <a:rPr lang="en-US" dirty="0">
                <a:solidFill>
                  <a:srgbClr val="333333"/>
                </a:solidFill>
              </a:rPr>
              <a:t>that we all needed.</a:t>
            </a: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1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7E6-3EF6-AB83-C446-611465FB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744A58-5F56-831C-4BDB-14715C0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Integral Parts of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84C14-CD75-57F4-3B58-D4A4276AFC37}"/>
              </a:ext>
            </a:extLst>
          </p:cNvPr>
          <p:cNvSpPr txBox="1"/>
          <p:nvPr/>
        </p:nvSpPr>
        <p:spPr>
          <a:xfrm>
            <a:off x="830085" y="1115053"/>
            <a:ext cx="71941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</a:rPr>
              <a:t>Source Control Management / Version Control System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GIT, SVN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CI/CD Pipeline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Jenkins, GitLab CI/CD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Project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JIRA, GitHub, Azure 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Modern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VS Code, </a:t>
            </a:r>
            <a:r>
              <a:rPr lang="en-US" dirty="0" err="1">
                <a:solidFill>
                  <a:srgbClr val="333333"/>
                </a:solidFill>
              </a:rPr>
              <a:t>RDi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914B82-6321-9F77-7644-82EABF41B42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91935-101D-B5B6-FBF4-156AFFCF771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E0C9C45-33F2-8825-4A2B-236EB16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2E9F92-F4AE-CD7F-3A3C-450DCAC0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A44F370-0A6D-5239-EA50-F77B8F8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78" y="2171489"/>
            <a:ext cx="2814010" cy="25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7061-80B8-E19C-83EE-51FF04CA5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044F1C-9F25-F5B1-832B-EAC22902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Wait, is that all we got?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F40F-D5CC-D417-AA25-FDB63B7A64A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CEF1D5-C55E-6525-95E6-3A7CAA7F6E9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A55F022-58FC-D727-B5EB-D445EF9BF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CD602-F5E3-C869-7CF7-6F3B1CCD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Picture 3" descr="A table of periodic table of elements&#10;&#10;Description automatically generated">
            <a:extLst>
              <a:ext uri="{FF2B5EF4-FFF2-40B4-BE49-F238E27FC236}">
                <a16:creationId xmlns:a16="http://schemas.microsoft.com/office/drawing/2014/main" id="{395A488C-F360-08B8-AE79-AE6D97A9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7" y="1036834"/>
            <a:ext cx="11358276" cy="63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A26D-CEEB-9CDA-9850-6590999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93865-60E5-0177-57E6-271512DD4F09}"/>
              </a:ext>
            </a:extLst>
          </p:cNvPr>
          <p:cNvSpPr txBox="1"/>
          <p:nvPr/>
        </p:nvSpPr>
        <p:spPr>
          <a:xfrm>
            <a:off x="830084" y="1084833"/>
            <a:ext cx="9799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Let’s talk about GIT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r>
              <a:rPr lang="en-US" dirty="0"/>
              <a:t>It is the big daddy of Version Control System. Like any other VCS, it is used to keep track of changes to your source code.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76DE5-CA38-C9D2-1A31-34E878F855D7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B7D6B-896B-0FA0-25E9-14187228035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E7CE591-768F-11E3-8684-F8316EBA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31499D-C6A7-4519-FD13-0949FA88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DF749E-98F0-F40A-F67C-4E14EA3A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GIT-ting ahead in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707C1-57CA-B62F-0068-CA42DC553106}"/>
              </a:ext>
            </a:extLst>
          </p:cNvPr>
          <p:cNvSpPr txBox="1"/>
          <p:nvPr/>
        </p:nvSpPr>
        <p:spPr>
          <a:xfrm>
            <a:off x="898508" y="2131310"/>
            <a:ext cx="979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But, wait…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dirty="0"/>
              <a:t>We have Turnover, Implementor, Aldon , etc., already!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C2B47-9212-BC43-3E0C-940202DA88BE}"/>
              </a:ext>
            </a:extLst>
          </p:cNvPr>
          <p:cNvSpPr txBox="1"/>
          <p:nvPr/>
        </p:nvSpPr>
        <p:spPr>
          <a:xfrm>
            <a:off x="898508" y="2858153"/>
            <a:ext cx="97998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100% 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distributed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parallel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historical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snapshot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local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powerful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10CD-70AE-3F00-6C75-4156D3D9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C0C36-A3FD-3901-5920-50F7D5190E88}"/>
              </a:ext>
            </a:extLst>
          </p:cNvPr>
          <p:cNvSpPr txBox="1"/>
          <p:nvPr/>
        </p:nvSpPr>
        <p:spPr>
          <a:xfrm>
            <a:off x="830084" y="1084833"/>
            <a:ext cx="97998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World’s largest Source Code Hosting Platform.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Project Management Tool built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to create excellent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Party Integration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44BF61-5C06-B06B-6577-73A0E940288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4DEB63-49AC-C585-F371-AB5B425CDE7F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9B997E67-D23D-8EE6-D9F6-BD699D14D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144680-1723-D0D9-0597-340997B3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BD1446-1C75-63CC-BD7A-6442A9F9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GitHub – A GIT with Wings!</a:t>
            </a:r>
          </a:p>
        </p:txBody>
      </p:sp>
    </p:spTree>
    <p:extLst>
      <p:ext uri="{BB962C8B-B14F-4D97-AF65-F5344CB8AC3E}">
        <p14:creationId xmlns:p14="http://schemas.microsoft.com/office/powerpoint/2010/main" val="17453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Answers?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08EE04551664E99EE517CC9492B21" ma:contentTypeVersion="15" ma:contentTypeDescription="Create a new document." ma:contentTypeScope="" ma:versionID="cd88482bd8e14b9f7a01235aad4a4f49">
  <xsd:schema xmlns:xsd="http://www.w3.org/2001/XMLSchema" xmlns:xs="http://www.w3.org/2001/XMLSchema" xmlns:p="http://schemas.microsoft.com/office/2006/metadata/properties" xmlns:ns3="33314088-60db-4a22-969a-9bb9476d1771" xmlns:ns4="44b119f1-e575-4f2a-9ac9-d12be3ecff41" targetNamespace="http://schemas.microsoft.com/office/2006/metadata/properties" ma:root="true" ma:fieldsID="464f4138993d4c5dc616436e66b8c209" ns3:_="" ns4:_="">
    <xsd:import namespace="33314088-60db-4a22-969a-9bb9476d1771"/>
    <xsd:import namespace="44b119f1-e575-4f2a-9ac9-d12be3ecff4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4088-60db-4a22-969a-9bb9476d177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119f1-e575-4f2a-9ac9-d12be3ecf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314088-60db-4a22-969a-9bb9476d1771" xsi:nil="true"/>
  </documentManagement>
</p:properties>
</file>

<file path=customXml/itemProps1.xml><?xml version="1.0" encoding="utf-8"?>
<ds:datastoreItem xmlns:ds="http://schemas.openxmlformats.org/officeDocument/2006/customXml" ds:itemID="{6FF384F0-795B-4130-B7B5-CF497B842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4088-60db-4a22-969a-9bb9476d1771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7A02C-8472-44A3-BDE2-46E1BA4C2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AF218-50EE-4143-8163-B3A788E8FC81}">
  <ds:schemaRefs>
    <ds:schemaRef ds:uri="http://purl.org/dc/elements/1.1/"/>
    <ds:schemaRef ds:uri="http://schemas.microsoft.com/office/2006/metadata/properties"/>
    <ds:schemaRef ds:uri="http://purl.org/dc/terms/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33314088-60db-4a22-969a-9bb9476d177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342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 </vt:lpstr>
      <vt:lpstr>Calibri   </vt:lpstr>
      <vt:lpstr>Calibri Light</vt:lpstr>
      <vt:lpstr>Tahoma</vt:lpstr>
      <vt:lpstr>Office Theme</vt:lpstr>
      <vt:lpstr>A Modern Approach to take the Development on IBMi to the next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Ravisankar Pandian</dc:creator>
  <cp:lastModifiedBy>Ravisankar Pandian</cp:lastModifiedBy>
  <cp:revision>14</cp:revision>
  <dcterms:created xsi:type="dcterms:W3CDTF">2023-01-18T08:56:49Z</dcterms:created>
  <dcterms:modified xsi:type="dcterms:W3CDTF">2024-05-13T14:01:26Z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0x0101001D008EE04551664E99EE517CC9492B21</vt:lpwstr>
  </property>
</Properties>
</file>