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90" r:id="rId9"/>
    <p:sldId id="280" r:id="rId10"/>
    <p:sldId id="292" r:id="rId11"/>
    <p:sldId id="291" r:id="rId12"/>
    <p:sldId id="293" r:id="rId13"/>
    <p:sldId id="294" r:id="rId14"/>
    <p:sldId id="295" r:id="rId15"/>
    <p:sldId id="29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ADF405-2C45-47F8-AB63-80C3B00F57D0}">
          <p14:sldIdLst>
            <p14:sldId id="256"/>
            <p14:sldId id="257"/>
            <p14:sldId id="278"/>
            <p14:sldId id="279"/>
            <p14:sldId id="290"/>
            <p14:sldId id="280"/>
            <p14:sldId id="292"/>
            <p14:sldId id="291"/>
            <p14:sldId id="293"/>
            <p14:sldId id="294"/>
            <p14:sldId id="295"/>
            <p14:sldId id="29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EED2A-78A7-4939-A5D9-9CD56D8FC3CA}" v="64" dt="2024-05-14T16:42:06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sankar Pandian" userId="ed09f74a-2b53-4ce0-832d-148e0a91ef02" providerId="ADAL" clId="{F90EED2A-78A7-4939-A5D9-9CD56D8FC3CA}"/>
    <pc:docChg chg="undo custSel addSld delSld modSld sldOrd modSection">
      <pc:chgData name="Ravisankar Pandian" userId="ed09f74a-2b53-4ce0-832d-148e0a91ef02" providerId="ADAL" clId="{F90EED2A-78A7-4939-A5D9-9CD56D8FC3CA}" dt="2024-05-14T16:44:19.507" v="6099" actId="20577"/>
      <pc:docMkLst>
        <pc:docMk/>
      </pc:docMkLst>
      <pc:sldChg chg="modSp mod">
        <pc:chgData name="Ravisankar Pandian" userId="ed09f74a-2b53-4ce0-832d-148e0a91ef02" providerId="ADAL" clId="{F90EED2A-78A7-4939-A5D9-9CD56D8FC3CA}" dt="2024-05-13T12:50:06.215" v="488" actId="20577"/>
        <pc:sldMkLst>
          <pc:docMk/>
          <pc:sldMk cId="342537927" sldId="256"/>
        </pc:sldMkLst>
        <pc:spChg chg="mod">
          <ac:chgData name="Ravisankar Pandian" userId="ed09f74a-2b53-4ce0-832d-148e0a91ef02" providerId="ADAL" clId="{F90EED2A-78A7-4939-A5D9-9CD56D8FC3CA}" dt="2024-05-13T12:14:55.399" v="122" actId="20577"/>
          <ac:spMkLst>
            <pc:docMk/>
            <pc:sldMk cId="342537927" sldId="256"/>
            <ac:spMk id="2" creationId="{2BDE7406-BB70-4DFF-9B27-EB53F8139830}"/>
          </ac:spMkLst>
        </pc:spChg>
        <pc:spChg chg="mod">
          <ac:chgData name="Ravisankar Pandian" userId="ed09f74a-2b53-4ce0-832d-148e0a91ef02" providerId="ADAL" clId="{F90EED2A-78A7-4939-A5D9-9CD56D8FC3CA}" dt="2024-05-13T12:13:14.703" v="19" actId="14100"/>
          <ac:spMkLst>
            <pc:docMk/>
            <pc:sldMk cId="342537927" sldId="256"/>
            <ac:spMk id="3" creationId="{E7299527-10B7-3CD4-B703-8F8D87E857C8}"/>
          </ac:spMkLst>
        </pc:spChg>
        <pc:spChg chg="mod">
          <ac:chgData name="Ravisankar Pandian" userId="ed09f74a-2b53-4ce0-832d-148e0a91ef02" providerId="ADAL" clId="{F90EED2A-78A7-4939-A5D9-9CD56D8FC3CA}" dt="2024-05-13T12:50:06.215" v="488" actId="20577"/>
          <ac:spMkLst>
            <pc:docMk/>
            <pc:sldMk cId="342537927" sldId="256"/>
            <ac:spMk id="5" creationId="{A08495AF-9702-CC07-9448-871F44227D6E}"/>
          </ac:spMkLst>
        </pc:spChg>
      </pc:sldChg>
      <pc:sldChg chg="modSp mod">
        <pc:chgData name="Ravisankar Pandian" userId="ed09f74a-2b53-4ce0-832d-148e0a91ef02" providerId="ADAL" clId="{F90EED2A-78A7-4939-A5D9-9CD56D8FC3CA}" dt="2024-05-14T16:44:19.507" v="6099" actId="20577"/>
        <pc:sldMkLst>
          <pc:docMk/>
          <pc:sldMk cId="1543194730" sldId="257"/>
        </pc:sldMkLst>
        <pc:spChg chg="mod">
          <ac:chgData name="Ravisankar Pandian" userId="ed09f74a-2b53-4ce0-832d-148e0a91ef02" providerId="ADAL" clId="{F90EED2A-78A7-4939-A5D9-9CD56D8FC3CA}" dt="2024-05-14T16:44:19.507" v="6099" actId="20577"/>
          <ac:spMkLst>
            <pc:docMk/>
            <pc:sldMk cId="1543194730" sldId="257"/>
            <ac:spMk id="8" creationId="{E2465CD1-47CE-7736-A1B3-B21E4BD2462E}"/>
          </ac:spMkLst>
        </pc:spChg>
        <pc:picChg chg="mod">
          <ac:chgData name="Ravisankar Pandian" userId="ed09f74a-2b53-4ce0-832d-148e0a91ef02" providerId="ADAL" clId="{F90EED2A-78A7-4939-A5D9-9CD56D8FC3CA}" dt="2024-05-14T12:45:48.362" v="5881" actId="1076"/>
          <ac:picMkLst>
            <pc:docMk/>
            <pc:sldMk cId="1543194730" sldId="257"/>
            <ac:picMk id="5" creationId="{08B3D9D7-9A13-2736-D671-99B879504AA2}"/>
          </ac:picMkLst>
        </pc:picChg>
      </pc:sldChg>
      <pc:sldChg chg="del">
        <pc:chgData name="Ravisankar Pandian" userId="ed09f74a-2b53-4ce0-832d-148e0a91ef02" providerId="ADAL" clId="{F90EED2A-78A7-4939-A5D9-9CD56D8FC3CA}" dt="2024-05-13T12:34:32.346" v="356" actId="2696"/>
        <pc:sldMkLst>
          <pc:docMk/>
          <pc:sldMk cId="1401070297" sldId="259"/>
        </pc:sldMkLst>
      </pc:sldChg>
      <pc:sldChg chg="delSp modSp mod">
        <pc:chgData name="Ravisankar Pandian" userId="ed09f74a-2b53-4ce0-832d-148e0a91ef02" providerId="ADAL" clId="{F90EED2A-78A7-4939-A5D9-9CD56D8FC3CA}" dt="2024-05-14T16:29:41.759" v="5994" actId="20577"/>
        <pc:sldMkLst>
          <pc:docMk/>
          <pc:sldMk cId="3982711201" sldId="277"/>
        </pc:sldMkLst>
        <pc:spChg chg="mod">
          <ac:chgData name="Ravisankar Pandian" userId="ed09f74a-2b53-4ce0-832d-148e0a91ef02" providerId="ADAL" clId="{F90EED2A-78A7-4939-A5D9-9CD56D8FC3CA}" dt="2024-05-14T16:29:41.759" v="5994" actId="20577"/>
          <ac:spMkLst>
            <pc:docMk/>
            <pc:sldMk cId="3982711201" sldId="277"/>
            <ac:spMk id="6" creationId="{ED79748E-0E43-9B86-383D-6B4C92D09E5D}"/>
          </ac:spMkLst>
        </pc:spChg>
        <pc:spChg chg="del mod">
          <ac:chgData name="Ravisankar Pandian" userId="ed09f74a-2b53-4ce0-832d-148e0a91ef02" providerId="ADAL" clId="{F90EED2A-78A7-4939-A5D9-9CD56D8FC3CA}" dt="2024-05-13T13:20:46.803" v="1415" actId="478"/>
          <ac:spMkLst>
            <pc:docMk/>
            <pc:sldMk cId="3982711201" sldId="277"/>
            <ac:spMk id="7" creationId="{160866D6-E5EB-A566-1514-1326CB3E56CC}"/>
          </ac:spMkLst>
        </pc:spChg>
      </pc:sldChg>
      <pc:sldChg chg="addSp modSp mod">
        <pc:chgData name="Ravisankar Pandian" userId="ed09f74a-2b53-4ce0-832d-148e0a91ef02" providerId="ADAL" clId="{F90EED2A-78A7-4939-A5D9-9CD56D8FC3CA}" dt="2024-05-13T13:07:07.943" v="1158" actId="2711"/>
        <pc:sldMkLst>
          <pc:docMk/>
          <pc:sldMk cId="3457135616" sldId="278"/>
        </pc:sldMkLst>
        <pc:spChg chg="add mod">
          <ac:chgData name="Ravisankar Pandian" userId="ed09f74a-2b53-4ce0-832d-148e0a91ef02" providerId="ADAL" clId="{F90EED2A-78A7-4939-A5D9-9CD56D8FC3CA}" dt="2024-05-13T13:05:41.447" v="1112" actId="1076"/>
          <ac:spMkLst>
            <pc:docMk/>
            <pc:sldMk cId="3457135616" sldId="278"/>
            <ac:spMk id="2" creationId="{4B13D7DC-C948-A52E-9CC0-4F3A7B585629}"/>
          </ac:spMkLst>
        </pc:spChg>
        <pc:spChg chg="mod">
          <ac:chgData name="Ravisankar Pandian" userId="ed09f74a-2b53-4ce0-832d-148e0a91ef02" providerId="ADAL" clId="{F90EED2A-78A7-4939-A5D9-9CD56D8FC3CA}" dt="2024-05-13T13:06:59.697" v="1157" actId="2711"/>
          <ac:spMkLst>
            <pc:docMk/>
            <pc:sldMk cId="3457135616" sldId="278"/>
            <ac:spMk id="3" creationId="{1087A90C-7D13-6850-07A6-76E6D0CB633A}"/>
          </ac:spMkLst>
        </pc:spChg>
        <pc:spChg chg="add mod">
          <ac:chgData name="Ravisankar Pandian" userId="ed09f74a-2b53-4ce0-832d-148e0a91ef02" providerId="ADAL" clId="{F90EED2A-78A7-4939-A5D9-9CD56D8FC3CA}" dt="2024-05-13T13:07:07.943" v="1158" actId="2711"/>
          <ac:spMkLst>
            <pc:docMk/>
            <pc:sldMk cId="3457135616" sldId="278"/>
            <ac:spMk id="4" creationId="{AFAF210A-52D6-3357-1DA9-7C433C7B9E3C}"/>
          </ac:spMkLst>
        </pc:spChg>
        <pc:spChg chg="mod">
          <ac:chgData name="Ravisankar Pandian" userId="ed09f74a-2b53-4ce0-832d-148e0a91ef02" providerId="ADAL" clId="{F90EED2A-78A7-4939-A5D9-9CD56D8FC3CA}" dt="2024-05-13T12:34:38.215" v="362" actId="20577"/>
          <ac:spMkLst>
            <pc:docMk/>
            <pc:sldMk cId="3457135616" sldId="278"/>
            <ac:spMk id="11" creationId="{8722BF90-DD4C-8B7C-3A85-9280F0D3BCD2}"/>
          </ac:spMkLst>
        </pc:spChg>
        <pc:picChg chg="mod">
          <ac:chgData name="Ravisankar Pandian" userId="ed09f74a-2b53-4ce0-832d-148e0a91ef02" providerId="ADAL" clId="{F90EED2A-78A7-4939-A5D9-9CD56D8FC3CA}" dt="2024-05-13T13:05:59.898" v="1120" actId="1076"/>
          <ac:picMkLst>
            <pc:docMk/>
            <pc:sldMk cId="3457135616" sldId="278"/>
            <ac:picMk id="9" creationId="{1AC484F0-B323-0E6C-AB43-79598E7FA76F}"/>
          </ac:picMkLst>
        </pc:picChg>
      </pc:sldChg>
      <pc:sldChg chg="addSp delSp modSp mod">
        <pc:chgData name="Ravisankar Pandian" userId="ed09f74a-2b53-4ce0-832d-148e0a91ef02" providerId="ADAL" clId="{F90EED2A-78A7-4939-A5D9-9CD56D8FC3CA}" dt="2024-05-13T13:49:20.496" v="2273" actId="1076"/>
        <pc:sldMkLst>
          <pc:docMk/>
          <pc:sldMk cId="2921659469" sldId="279"/>
        </pc:sldMkLst>
        <pc:spChg chg="mod">
          <ac:chgData name="Ravisankar Pandian" userId="ed09f74a-2b53-4ce0-832d-148e0a91ef02" providerId="ADAL" clId="{F90EED2A-78A7-4939-A5D9-9CD56D8FC3CA}" dt="2024-05-13T13:48:05.917" v="2262" actId="20577"/>
          <ac:spMkLst>
            <pc:docMk/>
            <pc:sldMk cId="2921659469" sldId="279"/>
            <ac:spMk id="3" creationId="{02084C14-CD75-57F4-3B58-D4A4276AFC37}"/>
          </ac:spMkLst>
        </pc:spChg>
        <pc:spChg chg="mod">
          <ac:chgData name="Ravisankar Pandian" userId="ed09f74a-2b53-4ce0-832d-148e0a91ef02" providerId="ADAL" clId="{F90EED2A-78A7-4939-A5D9-9CD56D8FC3CA}" dt="2024-05-13T13:06:23.443" v="1145" actId="20577"/>
          <ac:spMkLst>
            <pc:docMk/>
            <pc:sldMk cId="2921659469" sldId="279"/>
            <ac:spMk id="11" creationId="{AC744A58-5F56-831C-4BDB-14715C06CAB4}"/>
          </ac:spMkLst>
        </pc:spChg>
        <pc:picChg chg="add mod">
          <ac:chgData name="Ravisankar Pandian" userId="ed09f74a-2b53-4ce0-832d-148e0a91ef02" providerId="ADAL" clId="{F90EED2A-78A7-4939-A5D9-9CD56D8FC3CA}" dt="2024-05-13T13:49:20.496" v="2273" actId="1076"/>
          <ac:picMkLst>
            <pc:docMk/>
            <pc:sldMk cId="2921659469" sldId="279"/>
            <ac:picMk id="10" creationId="{6A44F370-0A6D-5239-EA50-F77B8F8734C5}"/>
          </ac:picMkLst>
        </pc:picChg>
        <pc:picChg chg="del">
          <ac:chgData name="Ravisankar Pandian" userId="ed09f74a-2b53-4ce0-832d-148e0a91ef02" providerId="ADAL" clId="{F90EED2A-78A7-4939-A5D9-9CD56D8FC3CA}" dt="2024-05-13T13:06:35.875" v="1146" actId="478"/>
          <ac:picMkLst>
            <pc:docMk/>
            <pc:sldMk cId="2921659469" sldId="279"/>
            <ac:picMk id="16" creationId="{E0689571-F96C-3236-5186-E57B16E2CED5}"/>
          </ac:picMkLst>
        </pc:picChg>
        <pc:picChg chg="del">
          <ac:chgData name="Ravisankar Pandian" userId="ed09f74a-2b53-4ce0-832d-148e0a91ef02" providerId="ADAL" clId="{F90EED2A-78A7-4939-A5D9-9CD56D8FC3CA}" dt="2024-05-13T13:06:36.797" v="1147" actId="478"/>
          <ac:picMkLst>
            <pc:docMk/>
            <pc:sldMk cId="2921659469" sldId="279"/>
            <ac:picMk id="18" creationId="{3F9050DD-EFC5-D370-242C-C7AE567A3AA8}"/>
          </ac:picMkLst>
        </pc:picChg>
      </pc:sldChg>
      <pc:sldChg chg="addSp delSp modSp mod ord">
        <pc:chgData name="Ravisankar Pandian" userId="ed09f74a-2b53-4ce0-832d-148e0a91ef02" providerId="ADAL" clId="{F90EED2A-78A7-4939-A5D9-9CD56D8FC3CA}" dt="2024-05-14T12:20:31.555" v="4796" actId="1076"/>
        <pc:sldMkLst>
          <pc:docMk/>
          <pc:sldMk cId="2574282278" sldId="280"/>
        </pc:sldMkLst>
        <pc:spChg chg="add mod">
          <ac:chgData name="Ravisankar Pandian" userId="ed09f74a-2b53-4ce0-832d-148e0a91ef02" providerId="ADAL" clId="{F90EED2A-78A7-4939-A5D9-9CD56D8FC3CA}" dt="2024-05-14T11:08:17.827" v="2295" actId="33524"/>
          <ac:spMkLst>
            <pc:docMk/>
            <pc:sldMk cId="2574282278" sldId="280"/>
            <ac:spMk id="2" creationId="{FB3707C1-57CA-B62F-0068-CA42DC553106}"/>
          </ac:spMkLst>
        </pc:spChg>
        <pc:spChg chg="mod">
          <ac:chgData name="Ravisankar Pandian" userId="ed09f74a-2b53-4ce0-832d-148e0a91ef02" providerId="ADAL" clId="{F90EED2A-78A7-4939-A5D9-9CD56D8FC3CA}" dt="2024-05-14T11:07:56.378" v="2292" actId="20577"/>
          <ac:spMkLst>
            <pc:docMk/>
            <pc:sldMk cId="2574282278" sldId="280"/>
            <ac:spMk id="3" creationId="{24393865-60E5-0177-57E6-271512DD4F09}"/>
          </ac:spMkLst>
        </pc:spChg>
        <pc:spChg chg="mod">
          <ac:chgData name="Ravisankar Pandian" userId="ed09f74a-2b53-4ce0-832d-148e0a91ef02" providerId="ADAL" clId="{F90EED2A-78A7-4939-A5D9-9CD56D8FC3CA}" dt="2024-05-13T13:21:19.082" v="1446" actId="14100"/>
          <ac:spMkLst>
            <pc:docMk/>
            <pc:sldMk cId="2574282278" sldId="280"/>
            <ac:spMk id="4" creationId="{6CDF749E-98F0-F40A-F67C-4E14EA3AF3E9}"/>
          </ac:spMkLst>
        </pc:spChg>
        <pc:spChg chg="add mod">
          <ac:chgData name="Ravisankar Pandian" userId="ed09f74a-2b53-4ce0-832d-148e0a91ef02" providerId="ADAL" clId="{F90EED2A-78A7-4939-A5D9-9CD56D8FC3CA}" dt="2024-05-13T13:25:26.903" v="1623"/>
          <ac:spMkLst>
            <pc:docMk/>
            <pc:sldMk cId="2574282278" sldId="280"/>
            <ac:spMk id="5" creationId="{68F688D8-A3A3-4BCA-214F-CE8ED78FA781}"/>
          </ac:spMkLst>
        </pc:spChg>
        <pc:spChg chg="add mod">
          <ac:chgData name="Ravisankar Pandian" userId="ed09f74a-2b53-4ce0-832d-148e0a91ef02" providerId="ADAL" clId="{F90EED2A-78A7-4939-A5D9-9CD56D8FC3CA}" dt="2024-05-14T11:01:42.791" v="2288" actId="20577"/>
          <ac:spMkLst>
            <pc:docMk/>
            <pc:sldMk cId="2574282278" sldId="280"/>
            <ac:spMk id="8" creationId="{6F6C2B47-9212-BC43-3E0C-940202DA88BE}"/>
          </ac:spMkLst>
        </pc:spChg>
        <pc:picChg chg="del">
          <ac:chgData name="Ravisankar Pandian" userId="ed09f74a-2b53-4ce0-832d-148e0a91ef02" providerId="ADAL" clId="{F90EED2A-78A7-4939-A5D9-9CD56D8FC3CA}" dt="2024-05-13T13:19:40.130" v="1412" actId="478"/>
          <ac:picMkLst>
            <pc:docMk/>
            <pc:sldMk cId="2574282278" sldId="280"/>
            <ac:picMk id="9" creationId="{F307789D-5CC0-0B07-93B0-BD8D727D6EF4}"/>
          </ac:picMkLst>
        </pc:picChg>
        <pc:picChg chg="add mod">
          <ac:chgData name="Ravisankar Pandian" userId="ed09f74a-2b53-4ce0-832d-148e0a91ef02" providerId="ADAL" clId="{F90EED2A-78A7-4939-A5D9-9CD56D8FC3CA}" dt="2024-05-14T12:20:31.555" v="4796" actId="1076"/>
          <ac:picMkLst>
            <pc:docMk/>
            <pc:sldMk cId="2574282278" sldId="280"/>
            <ac:picMk id="11" creationId="{9D68B335-F31A-53CF-33E7-1A5FE7974AB9}"/>
          </ac:picMkLst>
        </pc:picChg>
      </pc:sldChg>
      <pc:sldChg chg="del">
        <pc:chgData name="Ravisankar Pandian" userId="ed09f74a-2b53-4ce0-832d-148e0a91ef02" providerId="ADAL" clId="{F90EED2A-78A7-4939-A5D9-9CD56D8FC3CA}" dt="2024-05-13T13:48:29.547" v="2263" actId="2696"/>
        <pc:sldMkLst>
          <pc:docMk/>
          <pc:sldMk cId="2468777429" sldId="281"/>
        </pc:sldMkLst>
      </pc:sldChg>
      <pc:sldChg chg="del">
        <pc:chgData name="Ravisankar Pandian" userId="ed09f74a-2b53-4ce0-832d-148e0a91ef02" providerId="ADAL" clId="{F90EED2A-78A7-4939-A5D9-9CD56D8FC3CA}" dt="2024-05-13T13:48:43.370" v="2266" actId="2696"/>
        <pc:sldMkLst>
          <pc:docMk/>
          <pc:sldMk cId="1001846270" sldId="282"/>
        </pc:sldMkLst>
      </pc:sldChg>
      <pc:sldChg chg="del">
        <pc:chgData name="Ravisankar Pandian" userId="ed09f74a-2b53-4ce0-832d-148e0a91ef02" providerId="ADAL" clId="{F90EED2A-78A7-4939-A5D9-9CD56D8FC3CA}" dt="2024-05-13T13:48:30.916" v="2264" actId="2696"/>
        <pc:sldMkLst>
          <pc:docMk/>
          <pc:sldMk cId="1325445264" sldId="283"/>
        </pc:sldMkLst>
      </pc:sldChg>
      <pc:sldChg chg="delSp add del mod">
        <pc:chgData name="Ravisankar Pandian" userId="ed09f74a-2b53-4ce0-832d-148e0a91ef02" providerId="ADAL" clId="{F90EED2A-78A7-4939-A5D9-9CD56D8FC3CA}" dt="2024-05-13T13:55:54.734" v="2274" actId="2696"/>
        <pc:sldMkLst>
          <pc:docMk/>
          <pc:sldMk cId="1667285951" sldId="284"/>
        </pc:sldMkLst>
        <pc:picChg chg="del">
          <ac:chgData name="Ravisankar Pandian" userId="ed09f74a-2b53-4ce0-832d-148e0a91ef02" providerId="ADAL" clId="{F90EED2A-78A7-4939-A5D9-9CD56D8FC3CA}" dt="2024-05-13T13:49:15.107" v="2271" actId="21"/>
          <ac:picMkLst>
            <pc:docMk/>
            <pc:sldMk cId="1667285951" sldId="284"/>
            <ac:picMk id="10" creationId="{6A44F370-0A6D-5239-EA50-F77B8F8734C5}"/>
          </ac:picMkLst>
        </pc:picChg>
      </pc:sldChg>
      <pc:sldChg chg="del">
        <pc:chgData name="Ravisankar Pandian" userId="ed09f74a-2b53-4ce0-832d-148e0a91ef02" providerId="ADAL" clId="{F90EED2A-78A7-4939-A5D9-9CD56D8FC3CA}" dt="2024-05-13T13:55:56.210" v="2275" actId="2696"/>
        <pc:sldMkLst>
          <pc:docMk/>
          <pc:sldMk cId="4109349897" sldId="285"/>
        </pc:sldMkLst>
      </pc:sldChg>
      <pc:sldChg chg="del">
        <pc:chgData name="Ravisankar Pandian" userId="ed09f74a-2b53-4ce0-832d-148e0a91ef02" providerId="ADAL" clId="{F90EED2A-78A7-4939-A5D9-9CD56D8FC3CA}" dt="2024-05-13T13:48:56.696" v="2268" actId="2696"/>
        <pc:sldMkLst>
          <pc:docMk/>
          <pc:sldMk cId="3852550575" sldId="286"/>
        </pc:sldMkLst>
      </pc:sldChg>
      <pc:sldChg chg="del">
        <pc:chgData name="Ravisankar Pandian" userId="ed09f74a-2b53-4ce0-832d-148e0a91ef02" providerId="ADAL" clId="{F90EED2A-78A7-4939-A5D9-9CD56D8FC3CA}" dt="2024-05-13T13:48:35.572" v="2265" actId="2696"/>
        <pc:sldMkLst>
          <pc:docMk/>
          <pc:sldMk cId="3726018209" sldId="287"/>
        </pc:sldMkLst>
      </pc:sldChg>
      <pc:sldChg chg="del">
        <pc:chgData name="Ravisankar Pandian" userId="ed09f74a-2b53-4ce0-832d-148e0a91ef02" providerId="ADAL" clId="{F90EED2A-78A7-4939-A5D9-9CD56D8FC3CA}" dt="2024-05-13T13:55:57.461" v="2276" actId="2696"/>
        <pc:sldMkLst>
          <pc:docMk/>
          <pc:sldMk cId="1465273691" sldId="288"/>
        </pc:sldMkLst>
      </pc:sldChg>
      <pc:sldChg chg="del">
        <pc:chgData name="Ravisankar Pandian" userId="ed09f74a-2b53-4ce0-832d-148e0a91ef02" providerId="ADAL" clId="{F90EED2A-78A7-4939-A5D9-9CD56D8FC3CA}" dt="2024-05-13T13:48:53.216" v="2267" actId="2696"/>
        <pc:sldMkLst>
          <pc:docMk/>
          <pc:sldMk cId="3068847184" sldId="289"/>
        </pc:sldMkLst>
      </pc:sldChg>
      <pc:sldChg chg="addSp delSp modSp add mod">
        <pc:chgData name="Ravisankar Pandian" userId="ed09f74a-2b53-4ce0-832d-148e0a91ef02" providerId="ADAL" clId="{F90EED2A-78A7-4939-A5D9-9CD56D8FC3CA}" dt="2024-05-14T12:06:53.702" v="4577" actId="1076"/>
        <pc:sldMkLst>
          <pc:docMk/>
          <pc:sldMk cId="87324113" sldId="290"/>
        </pc:sldMkLst>
        <pc:spChg chg="del">
          <ac:chgData name="Ravisankar Pandian" userId="ed09f74a-2b53-4ce0-832d-148e0a91ef02" providerId="ADAL" clId="{F90EED2A-78A7-4939-A5D9-9CD56D8FC3CA}" dt="2024-05-13T13:18:38.307" v="1404" actId="478"/>
          <ac:spMkLst>
            <pc:docMk/>
            <pc:sldMk cId="87324113" sldId="290"/>
            <ac:spMk id="3" creationId="{DEDF2A00-354A-7C83-274A-5B051A538660}"/>
          </ac:spMkLst>
        </pc:spChg>
        <pc:spChg chg="add mod">
          <ac:chgData name="Ravisankar Pandian" userId="ed09f74a-2b53-4ce0-832d-148e0a91ef02" providerId="ADAL" clId="{F90EED2A-78A7-4939-A5D9-9CD56D8FC3CA}" dt="2024-05-14T12:06:53.702" v="4577" actId="1076"/>
          <ac:spMkLst>
            <pc:docMk/>
            <pc:sldMk cId="87324113" sldId="290"/>
            <ac:spMk id="5" creationId="{5E6EB467-A40C-F1E1-926F-ACC6611BC340}"/>
          </ac:spMkLst>
        </pc:spChg>
        <pc:spChg chg="mod">
          <ac:chgData name="Ravisankar Pandian" userId="ed09f74a-2b53-4ce0-832d-148e0a91ef02" providerId="ADAL" clId="{F90EED2A-78A7-4939-A5D9-9CD56D8FC3CA}" dt="2024-05-13T13:18:32.861" v="1403" actId="20577"/>
          <ac:spMkLst>
            <pc:docMk/>
            <pc:sldMk cId="87324113" sldId="290"/>
            <ac:spMk id="11" creationId="{86044F1C-9F25-F5B1-832B-EAC229021432}"/>
          </ac:spMkLst>
        </pc:spChg>
        <pc:picChg chg="add mod">
          <ac:chgData name="Ravisankar Pandian" userId="ed09f74a-2b53-4ce0-832d-148e0a91ef02" providerId="ADAL" clId="{F90EED2A-78A7-4939-A5D9-9CD56D8FC3CA}" dt="2024-05-14T12:06:45.703" v="4576" actId="1076"/>
          <ac:picMkLst>
            <pc:docMk/>
            <pc:sldMk cId="87324113" sldId="290"/>
            <ac:picMk id="4" creationId="{395A488C-F360-08B8-AE79-AE6D97A9285F}"/>
          </ac:picMkLst>
        </pc:picChg>
      </pc:sldChg>
      <pc:sldChg chg="modSp add del mod">
        <pc:chgData name="Ravisankar Pandian" userId="ed09f74a-2b53-4ce0-832d-148e0a91ef02" providerId="ADAL" clId="{F90EED2A-78A7-4939-A5D9-9CD56D8FC3CA}" dt="2024-05-13T13:06:10.482" v="1121" actId="2696"/>
        <pc:sldMkLst>
          <pc:docMk/>
          <pc:sldMk cId="2379480070" sldId="290"/>
        </pc:sldMkLst>
        <pc:spChg chg="mod">
          <ac:chgData name="Ravisankar Pandian" userId="ed09f74a-2b53-4ce0-832d-148e0a91ef02" providerId="ADAL" clId="{F90EED2A-78A7-4939-A5D9-9CD56D8FC3CA}" dt="2024-05-13T13:05:11.019" v="1107" actId="113"/>
          <ac:spMkLst>
            <pc:docMk/>
            <pc:sldMk cId="2379480070" sldId="290"/>
            <ac:spMk id="3" creationId="{AE7D74B2-6D9E-8358-BCEE-7C4662F3E008}"/>
          </ac:spMkLst>
        </pc:spChg>
        <pc:spChg chg="mod">
          <ac:chgData name="Ravisankar Pandian" userId="ed09f74a-2b53-4ce0-832d-148e0a91ef02" providerId="ADAL" clId="{F90EED2A-78A7-4939-A5D9-9CD56D8FC3CA}" dt="2024-05-13T13:05:32.297" v="1110" actId="1076"/>
          <ac:spMkLst>
            <pc:docMk/>
            <pc:sldMk cId="2379480070" sldId="290"/>
            <ac:spMk id="11" creationId="{CB8EE540-1FF1-A80F-E8A6-A8975053BBF5}"/>
          </ac:spMkLst>
        </pc:spChg>
      </pc:sldChg>
      <pc:sldChg chg="addSp delSp modSp add mod">
        <pc:chgData name="Ravisankar Pandian" userId="ed09f74a-2b53-4ce0-832d-148e0a91ef02" providerId="ADAL" clId="{F90EED2A-78A7-4939-A5D9-9CD56D8FC3CA}" dt="2024-05-14T12:17:21.162" v="4702" actId="1076"/>
        <pc:sldMkLst>
          <pc:docMk/>
          <pc:sldMk cId="1745376459" sldId="291"/>
        </pc:sldMkLst>
        <pc:spChg chg="del">
          <ac:chgData name="Ravisankar Pandian" userId="ed09f74a-2b53-4ce0-832d-148e0a91ef02" providerId="ADAL" clId="{F90EED2A-78A7-4939-A5D9-9CD56D8FC3CA}" dt="2024-05-13T13:36:01.103" v="1987" actId="478"/>
          <ac:spMkLst>
            <pc:docMk/>
            <pc:sldMk cId="1745376459" sldId="291"/>
            <ac:spMk id="2" creationId="{4E47A226-A4AA-DA95-F271-0BE235F1BBA8}"/>
          </ac:spMkLst>
        </pc:spChg>
        <pc:spChg chg="mod">
          <ac:chgData name="Ravisankar Pandian" userId="ed09f74a-2b53-4ce0-832d-148e0a91ef02" providerId="ADAL" clId="{F90EED2A-78A7-4939-A5D9-9CD56D8FC3CA}" dt="2024-05-13T13:39:37.905" v="2206" actId="20577"/>
          <ac:spMkLst>
            <pc:docMk/>
            <pc:sldMk cId="1745376459" sldId="291"/>
            <ac:spMk id="3" creationId="{175C0C36-A3FD-3901-5920-50F7D5190E88}"/>
          </ac:spMkLst>
        </pc:spChg>
        <pc:spChg chg="mod">
          <ac:chgData name="Ravisankar Pandian" userId="ed09f74a-2b53-4ce0-832d-148e0a91ef02" providerId="ADAL" clId="{F90EED2A-78A7-4939-A5D9-9CD56D8FC3CA}" dt="2024-05-13T13:32:59.886" v="1905" actId="20577"/>
          <ac:spMkLst>
            <pc:docMk/>
            <pc:sldMk cId="1745376459" sldId="291"/>
            <ac:spMk id="4" creationId="{CFBD1446-1C75-63CC-BD7A-6442A9F96DD8}"/>
          </ac:spMkLst>
        </pc:spChg>
        <pc:spChg chg="del">
          <ac:chgData name="Ravisankar Pandian" userId="ed09f74a-2b53-4ce0-832d-148e0a91ef02" providerId="ADAL" clId="{F90EED2A-78A7-4939-A5D9-9CD56D8FC3CA}" dt="2024-05-13T13:35:59.958" v="1986" actId="478"/>
          <ac:spMkLst>
            <pc:docMk/>
            <pc:sldMk cId="1745376459" sldId="291"/>
            <ac:spMk id="8" creationId="{748567D3-5C97-B202-F0AE-2D886D8CC4CD}"/>
          </ac:spMkLst>
        </pc:spChg>
        <pc:picChg chg="add mod">
          <ac:chgData name="Ravisankar Pandian" userId="ed09f74a-2b53-4ce0-832d-148e0a91ef02" providerId="ADAL" clId="{F90EED2A-78A7-4939-A5D9-9CD56D8FC3CA}" dt="2024-05-14T12:17:21.162" v="4702" actId="1076"/>
          <ac:picMkLst>
            <pc:docMk/>
            <pc:sldMk cId="1745376459" sldId="291"/>
            <ac:picMk id="5" creationId="{D7CF7C7A-F14B-1C38-20A0-6F9266612ADE}"/>
          </ac:picMkLst>
        </pc:picChg>
      </pc:sldChg>
      <pc:sldChg chg="addSp delSp modSp add mod ord">
        <pc:chgData name="Ravisankar Pandian" userId="ed09f74a-2b53-4ce0-832d-148e0a91ef02" providerId="ADAL" clId="{F90EED2A-78A7-4939-A5D9-9CD56D8FC3CA}" dt="2024-05-14T12:15:04.526" v="4694" actId="1076"/>
        <pc:sldMkLst>
          <pc:docMk/>
          <pc:sldMk cId="420561970" sldId="292"/>
        </pc:sldMkLst>
        <pc:spChg chg="add mod">
          <ac:chgData name="Ravisankar Pandian" userId="ed09f74a-2b53-4ce0-832d-148e0a91ef02" providerId="ADAL" clId="{F90EED2A-78A7-4939-A5D9-9CD56D8FC3CA}" dt="2024-05-14T11:19:21.802" v="2421"/>
          <ac:spMkLst>
            <pc:docMk/>
            <pc:sldMk cId="420561970" sldId="292"/>
            <ac:spMk id="2" creationId="{56609C28-5689-5A02-B13A-C720976FE892}"/>
          </ac:spMkLst>
        </pc:spChg>
        <pc:spChg chg="mod">
          <ac:chgData name="Ravisankar Pandian" userId="ed09f74a-2b53-4ce0-832d-148e0a91ef02" providerId="ADAL" clId="{F90EED2A-78A7-4939-A5D9-9CD56D8FC3CA}" dt="2024-05-14T11:22:23.742" v="2796" actId="20577"/>
          <ac:spMkLst>
            <pc:docMk/>
            <pc:sldMk cId="420561970" sldId="292"/>
            <ac:spMk id="3" creationId="{741FC70E-97CF-22C4-E6DF-46098F0C37D7}"/>
          </ac:spMkLst>
        </pc:spChg>
        <pc:spChg chg="mod">
          <ac:chgData name="Ravisankar Pandian" userId="ed09f74a-2b53-4ce0-832d-148e0a91ef02" providerId="ADAL" clId="{F90EED2A-78A7-4939-A5D9-9CD56D8FC3CA}" dt="2024-05-14T11:25:18.178" v="2863" actId="20577"/>
          <ac:spMkLst>
            <pc:docMk/>
            <pc:sldMk cId="420561970" sldId="292"/>
            <ac:spMk id="4" creationId="{DF828A0C-8F4D-8B4E-A992-36FED302A132}"/>
          </ac:spMkLst>
        </pc:spChg>
        <pc:spChg chg="add mod">
          <ac:chgData name="Ravisankar Pandian" userId="ed09f74a-2b53-4ce0-832d-148e0a91ef02" providerId="ADAL" clId="{F90EED2A-78A7-4939-A5D9-9CD56D8FC3CA}" dt="2024-05-14T11:26:17.007" v="2865" actId="20577"/>
          <ac:spMkLst>
            <pc:docMk/>
            <pc:sldMk cId="420561970" sldId="292"/>
            <ac:spMk id="5" creationId="{B7999309-9177-3BF3-CDC6-C0C04166F581}"/>
          </ac:spMkLst>
        </pc:spChg>
        <pc:spChg chg="add mod">
          <ac:chgData name="Ravisankar Pandian" userId="ed09f74a-2b53-4ce0-832d-148e0a91ef02" providerId="ADAL" clId="{F90EED2A-78A7-4939-A5D9-9CD56D8FC3CA}" dt="2024-05-14T11:22:49.687" v="2846" actId="20577"/>
          <ac:spMkLst>
            <pc:docMk/>
            <pc:sldMk cId="420561970" sldId="292"/>
            <ac:spMk id="8" creationId="{4658016D-7714-95B9-6342-C2C68D869228}"/>
          </ac:spMkLst>
        </pc:spChg>
        <pc:spChg chg="add mod">
          <ac:chgData name="Ravisankar Pandian" userId="ed09f74a-2b53-4ce0-832d-148e0a91ef02" providerId="ADAL" clId="{F90EED2A-78A7-4939-A5D9-9CD56D8FC3CA}" dt="2024-05-14T11:26:51.740" v="2919" actId="20577"/>
          <ac:spMkLst>
            <pc:docMk/>
            <pc:sldMk cId="420561970" sldId="292"/>
            <ac:spMk id="9" creationId="{D009D5F7-8AED-C443-4945-0F8517711421}"/>
          </ac:spMkLst>
        </pc:spChg>
        <pc:picChg chg="add mod">
          <ac:chgData name="Ravisankar Pandian" userId="ed09f74a-2b53-4ce0-832d-148e0a91ef02" providerId="ADAL" clId="{F90EED2A-78A7-4939-A5D9-9CD56D8FC3CA}" dt="2024-05-14T12:09:34.725" v="4648" actId="1076"/>
          <ac:picMkLst>
            <pc:docMk/>
            <pc:sldMk cId="420561970" sldId="292"/>
            <ac:picMk id="11" creationId="{9F740E4A-7CC3-7F0D-D72F-9F9A4E109D9B}"/>
          </ac:picMkLst>
        </pc:picChg>
        <pc:picChg chg="add mod">
          <ac:chgData name="Ravisankar Pandian" userId="ed09f74a-2b53-4ce0-832d-148e0a91ef02" providerId="ADAL" clId="{F90EED2A-78A7-4939-A5D9-9CD56D8FC3CA}" dt="2024-05-14T12:09:51.970" v="4649"/>
          <ac:picMkLst>
            <pc:docMk/>
            <pc:sldMk cId="420561970" sldId="292"/>
            <ac:picMk id="15" creationId="{7C4FFC3E-21D3-834A-557D-949C31E9B086}"/>
          </ac:picMkLst>
        </pc:picChg>
        <pc:picChg chg="add mod">
          <ac:chgData name="Ravisankar Pandian" userId="ed09f74a-2b53-4ce0-832d-148e0a91ef02" providerId="ADAL" clId="{F90EED2A-78A7-4939-A5D9-9CD56D8FC3CA}" dt="2024-05-14T12:15:04.526" v="4694" actId="1076"/>
          <ac:picMkLst>
            <pc:docMk/>
            <pc:sldMk cId="420561970" sldId="292"/>
            <ac:picMk id="1026" creationId="{F2942A22-3435-CFD6-1E68-9591933C1C7B}"/>
          </ac:picMkLst>
        </pc:picChg>
        <pc:picChg chg="add del">
          <ac:chgData name="Ravisankar Pandian" userId="ed09f74a-2b53-4ce0-832d-148e0a91ef02" providerId="ADAL" clId="{F90EED2A-78A7-4939-A5D9-9CD56D8FC3CA}" dt="2024-05-14T12:11:42.615" v="4657" actId="478"/>
          <ac:picMkLst>
            <pc:docMk/>
            <pc:sldMk cId="420561970" sldId="292"/>
            <ac:picMk id="1028" creationId="{0E3E0F30-E8A9-079D-8E37-B3F2EA4BBBD6}"/>
          </ac:picMkLst>
        </pc:picChg>
        <pc:picChg chg="add mod">
          <ac:chgData name="Ravisankar Pandian" userId="ed09f74a-2b53-4ce0-832d-148e0a91ef02" providerId="ADAL" clId="{F90EED2A-78A7-4939-A5D9-9CD56D8FC3CA}" dt="2024-05-14T12:12:48.468" v="4665" actId="1076"/>
          <ac:picMkLst>
            <pc:docMk/>
            <pc:sldMk cId="420561970" sldId="292"/>
            <ac:picMk id="1030" creationId="{2E3AF0F2-14DC-FC55-F0DA-1006C1A190EF}"/>
          </ac:picMkLst>
        </pc:picChg>
        <pc:picChg chg="add mod">
          <ac:chgData name="Ravisankar Pandian" userId="ed09f74a-2b53-4ce0-832d-148e0a91ef02" providerId="ADAL" clId="{F90EED2A-78A7-4939-A5D9-9CD56D8FC3CA}" dt="2024-05-14T12:13:58.757" v="4678" actId="1076"/>
          <ac:picMkLst>
            <pc:docMk/>
            <pc:sldMk cId="420561970" sldId="292"/>
            <ac:picMk id="1032" creationId="{06CB4D5B-2239-289F-E50B-4580BD7CA267}"/>
          </ac:picMkLst>
        </pc:picChg>
      </pc:sldChg>
      <pc:sldChg chg="add del">
        <pc:chgData name="Ravisankar Pandian" userId="ed09f74a-2b53-4ce0-832d-148e0a91ef02" providerId="ADAL" clId="{F90EED2A-78A7-4939-A5D9-9CD56D8FC3CA}" dt="2024-05-13T14:01:22.781" v="2278" actId="47"/>
        <pc:sldMkLst>
          <pc:docMk/>
          <pc:sldMk cId="2381953475" sldId="292"/>
        </pc:sldMkLst>
      </pc:sldChg>
      <pc:sldChg chg="new del">
        <pc:chgData name="Ravisankar Pandian" userId="ed09f74a-2b53-4ce0-832d-148e0a91ef02" providerId="ADAL" clId="{F90EED2A-78A7-4939-A5D9-9CD56D8FC3CA}" dt="2024-05-14T11:09:16.484" v="2297" actId="680"/>
        <pc:sldMkLst>
          <pc:docMk/>
          <pc:sldMk cId="2820651073" sldId="292"/>
        </pc:sldMkLst>
      </pc:sldChg>
      <pc:sldChg chg="new del">
        <pc:chgData name="Ravisankar Pandian" userId="ed09f74a-2b53-4ce0-832d-148e0a91ef02" providerId="ADAL" clId="{F90EED2A-78A7-4939-A5D9-9CD56D8FC3CA}" dt="2024-05-14T11:37:24.537" v="2923" actId="2696"/>
        <pc:sldMkLst>
          <pc:docMk/>
          <pc:sldMk cId="2110912776" sldId="293"/>
        </pc:sldMkLst>
      </pc:sldChg>
      <pc:sldChg chg="modSp add mod">
        <pc:chgData name="Ravisankar Pandian" userId="ed09f74a-2b53-4ce0-832d-148e0a91ef02" providerId="ADAL" clId="{F90EED2A-78A7-4939-A5D9-9CD56D8FC3CA}" dt="2024-05-14T12:03:19.806" v="4470" actId="114"/>
        <pc:sldMkLst>
          <pc:docMk/>
          <pc:sldMk cId="3953193169" sldId="293"/>
        </pc:sldMkLst>
        <pc:spChg chg="mod">
          <ac:chgData name="Ravisankar Pandian" userId="ed09f74a-2b53-4ce0-832d-148e0a91ef02" providerId="ADAL" clId="{F90EED2A-78A7-4939-A5D9-9CD56D8FC3CA}" dt="2024-05-14T12:03:19.806" v="4470" actId="114"/>
          <ac:spMkLst>
            <pc:docMk/>
            <pc:sldMk cId="3953193169" sldId="293"/>
            <ac:spMk id="3" creationId="{BEF95B3F-908B-8345-7871-D77060846FC8}"/>
          </ac:spMkLst>
        </pc:spChg>
        <pc:spChg chg="mod">
          <ac:chgData name="Ravisankar Pandian" userId="ed09f74a-2b53-4ce0-832d-148e0a91ef02" providerId="ADAL" clId="{F90EED2A-78A7-4939-A5D9-9CD56D8FC3CA}" dt="2024-05-14T11:41:23.199" v="3023" actId="14100"/>
          <ac:spMkLst>
            <pc:docMk/>
            <pc:sldMk cId="3953193169" sldId="293"/>
            <ac:spMk id="4" creationId="{4CD1F55D-D03E-A3EF-4060-A346585103DD}"/>
          </ac:spMkLst>
        </pc:spChg>
      </pc:sldChg>
      <pc:sldChg chg="addSp delSp modSp add mod ord">
        <pc:chgData name="Ravisankar Pandian" userId="ed09f74a-2b53-4ce0-832d-148e0a91ef02" providerId="ADAL" clId="{F90EED2A-78A7-4939-A5D9-9CD56D8FC3CA}" dt="2024-05-14T14:01:37.672" v="5984" actId="732"/>
        <pc:sldMkLst>
          <pc:docMk/>
          <pc:sldMk cId="2888951602" sldId="294"/>
        </pc:sldMkLst>
        <pc:spChg chg="mod">
          <ac:chgData name="Ravisankar Pandian" userId="ed09f74a-2b53-4ce0-832d-148e0a91ef02" providerId="ADAL" clId="{F90EED2A-78A7-4939-A5D9-9CD56D8FC3CA}" dt="2024-05-14T12:47:40.187" v="5897" actId="20577"/>
          <ac:spMkLst>
            <pc:docMk/>
            <pc:sldMk cId="2888951602" sldId="294"/>
            <ac:spMk id="3" creationId="{8B8D2A41-0CCF-DF57-DFF9-B5F924346E31}"/>
          </ac:spMkLst>
        </pc:spChg>
        <pc:spChg chg="mod">
          <ac:chgData name="Ravisankar Pandian" userId="ed09f74a-2b53-4ce0-832d-148e0a91ef02" providerId="ADAL" clId="{F90EED2A-78A7-4939-A5D9-9CD56D8FC3CA}" dt="2024-05-14T12:19:07.591" v="4779" actId="14100"/>
          <ac:spMkLst>
            <pc:docMk/>
            <pc:sldMk cId="2888951602" sldId="294"/>
            <ac:spMk id="4" creationId="{87DA787D-4006-A211-E700-E2F3A2A6B47D}"/>
          </ac:spMkLst>
        </pc:spChg>
        <pc:picChg chg="del">
          <ac:chgData name="Ravisankar Pandian" userId="ed09f74a-2b53-4ce0-832d-148e0a91ef02" providerId="ADAL" clId="{F90EED2A-78A7-4939-A5D9-9CD56D8FC3CA}" dt="2024-05-14T12:19:14.320" v="4787" actId="478"/>
          <ac:picMkLst>
            <pc:docMk/>
            <pc:sldMk cId="2888951602" sldId="294"/>
            <ac:picMk id="5" creationId="{2225F91A-195B-AC62-3EB7-6D0184567D97}"/>
          </ac:picMkLst>
        </pc:picChg>
        <pc:picChg chg="add mod ord modCrop">
          <ac:chgData name="Ravisankar Pandian" userId="ed09f74a-2b53-4ce0-832d-148e0a91ef02" providerId="ADAL" clId="{F90EED2A-78A7-4939-A5D9-9CD56D8FC3CA}" dt="2024-05-14T14:01:37.672" v="5984" actId="732"/>
          <ac:picMkLst>
            <pc:docMk/>
            <pc:sldMk cId="2888951602" sldId="294"/>
            <ac:picMk id="8" creationId="{921A6275-F8E7-184D-A157-4FF573297831}"/>
          </ac:picMkLst>
        </pc:picChg>
      </pc:sldChg>
      <pc:sldChg chg="addSp delSp modSp add mod">
        <pc:chgData name="Ravisankar Pandian" userId="ed09f74a-2b53-4ce0-832d-148e0a91ef02" providerId="ADAL" clId="{F90EED2A-78A7-4939-A5D9-9CD56D8FC3CA}" dt="2024-05-14T16:41:36.298" v="6075" actId="1076"/>
        <pc:sldMkLst>
          <pc:docMk/>
          <pc:sldMk cId="2665125064" sldId="295"/>
        </pc:sldMkLst>
        <pc:spChg chg="del">
          <ac:chgData name="Ravisankar Pandian" userId="ed09f74a-2b53-4ce0-832d-148e0a91ef02" providerId="ADAL" clId="{F90EED2A-78A7-4939-A5D9-9CD56D8FC3CA}" dt="2024-05-14T12:48:10.172" v="5982" actId="478"/>
          <ac:spMkLst>
            <pc:docMk/>
            <pc:sldMk cId="2665125064" sldId="295"/>
            <ac:spMk id="3" creationId="{D8CDAD6F-3655-B3D8-7465-C59343E786EE}"/>
          </ac:spMkLst>
        </pc:spChg>
        <pc:spChg chg="mod">
          <ac:chgData name="Ravisankar Pandian" userId="ed09f74a-2b53-4ce0-832d-148e0a91ef02" providerId="ADAL" clId="{F90EED2A-78A7-4939-A5D9-9CD56D8FC3CA}" dt="2024-05-14T12:48:06.929" v="5981" actId="20577"/>
          <ac:spMkLst>
            <pc:docMk/>
            <pc:sldMk cId="2665125064" sldId="295"/>
            <ac:spMk id="4" creationId="{8A1B65F3-F01A-845F-68E3-7498AB4E148F}"/>
          </ac:spMkLst>
        </pc:spChg>
        <pc:picChg chg="del">
          <ac:chgData name="Ravisankar Pandian" userId="ed09f74a-2b53-4ce0-832d-148e0a91ef02" providerId="ADAL" clId="{F90EED2A-78A7-4939-A5D9-9CD56D8FC3CA}" dt="2024-05-14T12:48:11.842" v="5983" actId="478"/>
          <ac:picMkLst>
            <pc:docMk/>
            <pc:sldMk cId="2665125064" sldId="295"/>
            <ac:picMk id="8" creationId="{312D560B-757E-0713-91AA-553B844EC4B7}"/>
          </ac:picMkLst>
        </pc:picChg>
        <pc:picChg chg="add mod">
          <ac:chgData name="Ravisankar Pandian" userId="ed09f74a-2b53-4ce0-832d-148e0a91ef02" providerId="ADAL" clId="{F90EED2A-78A7-4939-A5D9-9CD56D8FC3CA}" dt="2024-05-14T16:41:36.298" v="6075" actId="1076"/>
          <ac:picMkLst>
            <pc:docMk/>
            <pc:sldMk cId="2665125064" sldId="295"/>
            <ac:picMk id="1026" creationId="{BE3F6ACA-D03C-733B-92CE-93AD671A66B2}"/>
          </ac:picMkLst>
        </pc:picChg>
      </pc:sldChg>
      <pc:sldChg chg="addSp modSp add mod">
        <pc:chgData name="Ravisankar Pandian" userId="ed09f74a-2b53-4ce0-832d-148e0a91ef02" providerId="ADAL" clId="{F90EED2A-78A7-4939-A5D9-9CD56D8FC3CA}" dt="2024-05-14T16:43:44.306" v="6093" actId="20577"/>
        <pc:sldMkLst>
          <pc:docMk/>
          <pc:sldMk cId="2673372282" sldId="296"/>
        </pc:sldMkLst>
        <pc:spChg chg="add mod">
          <ac:chgData name="Ravisankar Pandian" userId="ed09f74a-2b53-4ce0-832d-148e0a91ef02" providerId="ADAL" clId="{F90EED2A-78A7-4939-A5D9-9CD56D8FC3CA}" dt="2024-05-14T16:43:44.306" v="6093" actId="20577"/>
          <ac:spMkLst>
            <pc:docMk/>
            <pc:sldMk cId="2673372282" sldId="296"/>
            <ac:spMk id="3" creationId="{C10ADF87-347A-C953-1D68-EF2CFBDA3393}"/>
          </ac:spMkLst>
        </pc:spChg>
        <pc:spChg chg="mod">
          <ac:chgData name="Ravisankar Pandian" userId="ed09f74a-2b53-4ce0-832d-148e0a91ef02" providerId="ADAL" clId="{F90EED2A-78A7-4939-A5D9-9CD56D8FC3CA}" dt="2024-05-14T16:33:46.612" v="6008" actId="14100"/>
          <ac:spMkLst>
            <pc:docMk/>
            <pc:sldMk cId="2673372282" sldId="296"/>
            <ac:spMk id="4" creationId="{EE0B0B39-080E-ECFD-4F1D-9A657847454D}"/>
          </ac:spMkLst>
        </pc:spChg>
      </pc:sldChg>
      <pc:sldChg chg="addSp delSp modSp add del mod">
        <pc:chgData name="Ravisankar Pandian" userId="ed09f74a-2b53-4ce0-832d-148e0a91ef02" providerId="ADAL" clId="{F90EED2A-78A7-4939-A5D9-9CD56D8FC3CA}" dt="2024-05-14T16:43:22.875" v="6085" actId="2696"/>
        <pc:sldMkLst>
          <pc:docMk/>
          <pc:sldMk cId="729048338" sldId="297"/>
        </pc:sldMkLst>
        <pc:picChg chg="add mod">
          <ac:chgData name="Ravisankar Pandian" userId="ed09f74a-2b53-4ce0-832d-148e0a91ef02" providerId="ADAL" clId="{F90EED2A-78A7-4939-A5D9-9CD56D8FC3CA}" dt="2024-05-14T16:42:14.267" v="6084" actId="1076"/>
          <ac:picMkLst>
            <pc:docMk/>
            <pc:sldMk cId="729048338" sldId="297"/>
            <ac:picMk id="3" creationId="{A146C253-7C4C-CD60-A6F9-BB92C560E31E}"/>
          </ac:picMkLst>
        </pc:picChg>
        <pc:picChg chg="del">
          <ac:chgData name="Ravisankar Pandian" userId="ed09f74a-2b53-4ce0-832d-148e0a91ef02" providerId="ADAL" clId="{F90EED2A-78A7-4939-A5D9-9CD56D8FC3CA}" dt="2024-05-14T16:41:43.942" v="6077" actId="478"/>
          <ac:picMkLst>
            <pc:docMk/>
            <pc:sldMk cId="729048338" sldId="297"/>
            <ac:picMk id="1026" creationId="{7273121E-CCFF-3EAA-8E88-2EEE75AAA6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47918-9329-4B69-9A3A-26EAD6BE8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DB0F-1078-488D-909E-61E2D48DD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273E-3781-48D3-A31F-F752C7DB28A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8FB9-A117-41A7-9616-7BE89482F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9E0C-8114-4701-A75F-949ECDCE5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668F-AD0A-4839-90CA-BB389911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DE7A-5932-4913-9F1C-43B1E9CC019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F042-5089-4A59-963C-CE3B702D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13A-3F85-4F6A-A36D-A0324617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92A6-2E37-43DC-B5E0-53472AF0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27FF-077E-435C-BE1B-0ED8A71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B570-378E-402B-A2E9-9DB2D59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7359-B436-4AA8-B1AE-9F21254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7B7-2DC6-4B26-A6EF-051F8AE7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C393-FD86-4A47-A316-120D0BF0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021E-C3ED-4D81-A6DD-C33C9C5C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250-6CB7-49E0-88D8-CBBE846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7F2-1449-4B12-B76B-8F67B84E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4465-F6E0-4734-ADB2-7C6326CE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2805B-DC0D-4B6C-8754-6D8B9D5A4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7395-E920-42CF-BB2E-FFEAE23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C1F6-2F39-4C1C-9EF8-E43D5A0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8962-8550-4E7B-8879-5D3EDF0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92BA-BD3B-448B-B193-73C5483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50CE-F469-405A-BB31-C37E2C32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547-F703-4F29-8DCD-674DA40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0E4-5639-4E7B-B506-F2C4D9D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49C-B936-4D7F-A796-F52531D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9144-E745-4C95-836E-0A316F23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BAFF-6510-49D0-A89C-7B1D918E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D6A2-F982-46AF-A9CE-9B6E737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34C9-F21C-4AE3-A074-D1E0A28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397-9947-4A60-9951-F96CEA70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769-4E14-4EF3-A589-568866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FE8-35BE-4293-B6D0-8DB5DAF7B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4755-854E-4E62-A538-EEF63E84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BEC-8AFF-4300-8FE1-596CED45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CCBF-C633-48C0-B9F6-968DDED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5A26-7B68-4E10-8647-67226FA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019-540D-4A2F-A10F-9E828BCB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619C-47BF-4901-9F88-C2BF7B57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9B2B-AC7D-43AA-91AE-A09BE7A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BF50-C0DF-4BFA-BB37-A236BDFF6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58EA-BA31-4FB9-AAC9-720267C4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9582-D7F6-4937-8BE2-DE0F7E5D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E68BD-3865-4A87-9376-0C884E3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9618-3A8B-419C-9AE6-053EA7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750F-A1AB-42FE-BD10-721660F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7C0FF-0ADC-4694-9638-E56F848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0AEA-5A7B-4B25-A3CF-6145230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B729-3880-4599-B625-52C5BA7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5D51-8193-46CB-9DC1-825D03E9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F816F-6049-4DA0-82C9-4D8B335A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EBEC-374C-4266-ADA1-73BC4BA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23B-055A-45FB-BCEA-C5B1F5CC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AA47-6892-4B16-89AA-2508AEBC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0634-97BA-491F-810B-1FA345B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2599-B0F1-4BEB-A702-58050B3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8E3B-2711-407C-A030-77FFD52D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F354-E944-4F8C-8134-F6A5178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B2A-035B-4CF6-BA9C-D3FA46B4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B967-F04E-4AE7-B7E7-4DD4164B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05CA-D8E0-4E82-83B5-D613B720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4282-7D08-486C-BC62-B467C0D9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A584-0455-4C90-9AB1-0C3E3D5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EFE9-A947-4A00-A77D-A7C070C3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5EDD3-3340-4E2A-AB7E-5AC52979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276B-07C8-44DD-95EE-95847D4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8F11-16A7-4DDD-8CB3-84752FCA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5D1-9AAE-4E69-9355-139EF2F277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42C8-B312-49EF-8BBF-BE4F77E5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87B2-69B1-4095-A89F-CE4000E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rksofliam/blog/issues/66" TargetMode="External"/><Relationship Id="rId3" Type="http://schemas.openxmlformats.org/officeDocument/2006/relationships/hyperlink" Target="https://devopscube.com/jenkins-2-tutorials-getting-started-guide/" TargetMode="External"/><Relationship Id="rId7" Type="http://schemas.openxmlformats.org/officeDocument/2006/relationships/hyperlink" Target="https://ibm.github.io/sourceorbit/#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bucket/gitbucket/wiki" TargetMode="External"/><Relationship Id="rId11" Type="http://schemas.openxmlformats.org/officeDocument/2006/relationships/hyperlink" Target="https://www.youtube.com/watch?v=SWYqp7iY_Tc" TargetMode="External"/><Relationship Id="rId5" Type="http://schemas.openxmlformats.org/officeDocument/2006/relationships/hyperlink" Target="https://github.com/worksofliam/blog/issues/43" TargetMode="External"/><Relationship Id="rId10" Type="http://schemas.openxmlformats.org/officeDocument/2006/relationships/hyperlink" Target="https://github.com/IBM/ibmi-ci" TargetMode="External"/><Relationship Id="rId4" Type="http://schemas.openxmlformats.org/officeDocument/2006/relationships/hyperlink" Target="https://www.jenkins.io/doc/pipeline/tour/hello-world/" TargetMode="External"/><Relationship Id="rId9" Type="http://schemas.openxmlformats.org/officeDocument/2006/relationships/hyperlink" Target="https://www.youtube.com/watch?v=t-9nOyBjjCU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7406-BB70-4DFF-9B27-EB53F813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889" y="3112259"/>
            <a:ext cx="5765724" cy="1186003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Modern Approach to take the Development on </a:t>
            </a:r>
            <a:r>
              <a:rPr lang="en-US" sz="3600" dirty="0" err="1">
                <a:solidFill>
                  <a:schemeClr val="bg1"/>
                </a:solidFill>
              </a:rPr>
              <a:t>IBMi</a:t>
            </a:r>
            <a:r>
              <a:rPr lang="en-US" sz="3600" dirty="0">
                <a:solidFill>
                  <a:schemeClr val="bg1"/>
                </a:solidFill>
              </a:rPr>
              <a:t> to the next level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25136" r="10918" b="29154"/>
          <a:stretch/>
        </p:blipFill>
        <p:spPr>
          <a:xfrm>
            <a:off x="12832" y="1926848"/>
            <a:ext cx="5287170" cy="13367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299527-10B7-3CD4-B703-8F8D87E857C8}"/>
              </a:ext>
            </a:extLst>
          </p:cNvPr>
          <p:cNvSpPr txBox="1">
            <a:spLocks/>
          </p:cNvSpPr>
          <p:nvPr/>
        </p:nvSpPr>
        <p:spPr>
          <a:xfrm>
            <a:off x="6024154" y="653144"/>
            <a:ext cx="5909418" cy="224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DevOps on </a:t>
            </a:r>
            <a:r>
              <a:rPr lang="en-US" dirty="0" err="1">
                <a:solidFill>
                  <a:schemeClr val="bg1"/>
                </a:solidFill>
              </a:rPr>
              <a:t>IBMi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8495AF-9702-CC07-9448-871F44227D6E}"/>
              </a:ext>
            </a:extLst>
          </p:cNvPr>
          <p:cNvSpPr txBox="1">
            <a:spLocks/>
          </p:cNvSpPr>
          <p:nvPr/>
        </p:nvSpPr>
        <p:spPr>
          <a:xfrm>
            <a:off x="6167848" y="3429000"/>
            <a:ext cx="5765724" cy="118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A722-ADB5-1A22-4931-03A1A169F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921A6275-F8E7-184D-A157-4FF573297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3"/>
          <a:stretch/>
        </p:blipFill>
        <p:spPr>
          <a:xfrm>
            <a:off x="9113444" y="2642673"/>
            <a:ext cx="2636109" cy="2829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D2A41-0CCF-DF57-DFF9-B5F924346E31}"/>
              </a:ext>
            </a:extLst>
          </p:cNvPr>
          <p:cNvSpPr txBox="1"/>
          <p:nvPr/>
        </p:nvSpPr>
        <p:spPr>
          <a:xfrm>
            <a:off x="830084" y="1084833"/>
            <a:ext cx="109194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Jenkins is an open-source automation server that can be installed on </a:t>
            </a:r>
            <a:r>
              <a:rPr lang="en-US" b="1" dirty="0" err="1">
                <a:solidFill>
                  <a:srgbClr val="569CD6"/>
                </a:solidFill>
                <a:effectLst/>
              </a:rPr>
              <a:t>IBMi</a:t>
            </a:r>
            <a:r>
              <a:rPr lang="en-US" b="1" dirty="0">
                <a:solidFill>
                  <a:srgbClr val="569CD6"/>
                </a:solidFill>
                <a:effectLst/>
              </a:rPr>
              <a:t>.</a:t>
            </a:r>
            <a:endParaRPr lang="en-US" b="1" dirty="0">
              <a:solidFill>
                <a:srgbClr val="569CD6"/>
              </a:solidFill>
            </a:endParaRPr>
          </a:p>
          <a:p>
            <a:r>
              <a:rPr lang="en-US" dirty="0"/>
              <a:t>Jenkins,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Continuous Integration: Keeps an eye on Git. Upon new commit, it can trigger automated builds.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Continuous Delivery: Coordinates deployment pipeline by performing deployment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arrange test cases, enables test report generation &amp; alerts developers to failed test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automate the Deployment life cycle by setting up rolling updates and releases.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scaled up easily to handle large projects/workloads.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Infrastructure as Code (</a:t>
            </a:r>
            <a:r>
              <a:rPr lang="en-US" dirty="0" err="1"/>
              <a:t>IaC</a:t>
            </a:r>
            <a:r>
              <a:rPr lang="en-US" dirty="0"/>
              <a:t>) when coupled with tools like Ansible &amp; Terraform.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629C30-C378-95C3-B118-DF792FDDFE61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AAB33-0991-A06C-74BE-2F1D9341CC18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E445013-F7EE-E1D8-9F0A-1E0411F30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96CCCD-FBD4-025C-68EE-46316FDB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7DA787D-4006-A211-E700-E2F3A2A6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619936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Automate much? Make way for Jenkins</a:t>
            </a:r>
          </a:p>
        </p:txBody>
      </p:sp>
    </p:spTree>
    <p:extLst>
      <p:ext uri="{BB962C8B-B14F-4D97-AF65-F5344CB8AC3E}">
        <p14:creationId xmlns:p14="http://schemas.microsoft.com/office/powerpoint/2010/main" val="288895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04540-ED2C-AE8C-79F7-0B8856DF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339EBCC-EAC3-270E-A514-334C34AA432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04CB2-24F6-9225-2CA3-2390A7FF80A7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0A680238-9213-EB70-635D-C0C04DD5F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DC9338-D435-B1ED-AB7A-BFEC709F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A1B65F3-F01A-845F-68E3-7498AB4E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619936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A modern workflow for </a:t>
            </a:r>
            <a:r>
              <a:rPr lang="en-US" altLang="en-US" sz="2800" dirty="0" err="1">
                <a:solidFill>
                  <a:srgbClr val="FFFFFF"/>
                </a:solidFill>
                <a:latin typeface="Calibri   "/>
              </a:rPr>
              <a:t>IBMi</a:t>
            </a: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 developer.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3F6ACA-D03C-733B-92CE-93AD671A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4" y="1150538"/>
            <a:ext cx="9971314" cy="423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12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764CA-376F-428C-B3CF-C1C21066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022285-397A-F915-B65A-60DD2D02EF5B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5C2D43-2B03-844A-A388-555F036A9769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CB06093A-C443-491A-CD02-57D8B49DF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42173E-BA2B-CA64-526B-55819187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E0B0B39-080E-ECFD-4F1D-9A6578474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6" y="223989"/>
            <a:ext cx="22023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ADF87-347A-C953-1D68-EF2CFBDA3393}"/>
              </a:ext>
            </a:extLst>
          </p:cNvPr>
          <p:cNvSpPr txBox="1"/>
          <p:nvPr/>
        </p:nvSpPr>
        <p:spPr>
          <a:xfrm>
            <a:off x="830085" y="1084833"/>
            <a:ext cx="60975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Jenkins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3"/>
              </a:rPr>
              <a:t>Getting started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with Jenkins.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Create Jenkins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4"/>
              </a:rPr>
              <a:t>pipeline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5"/>
              </a:rPr>
              <a:t>Setup Jenkins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on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IBMi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GitBucket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A VCS that can be hosted within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IBMi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. Click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6"/>
              </a:rPr>
              <a:t>here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to learn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Source Orbit ()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Defintion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of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7"/>
              </a:rPr>
              <a:t>Source Orbit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- a dependency management system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A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8"/>
              </a:rPr>
              <a:t>blog post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by Liam Barry that tells about the SO -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SourceOrbit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IBMi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- CI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A built in CI tool within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IBMi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. See it in action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9"/>
              </a:rPr>
              <a:t>here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Learn more about </a:t>
            </a:r>
            <a:r>
              <a:rPr lang="en-US" sz="1400" b="0" i="0" u="none" strike="noStrike" dirty="0" err="1">
                <a:solidFill>
                  <a:srgbClr val="0088CC"/>
                </a:solidFill>
                <a:effectLst/>
                <a:latin typeface="Helvetica Neue"/>
                <a:hlinkClick r:id="rId10"/>
              </a:rPr>
              <a:t>IBMi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10"/>
              </a:rPr>
              <a:t>-CI</a:t>
            </a:r>
            <a:endParaRPr lang="en-US" sz="1400" b="0" i="0" u="none" strike="noStrike" dirty="0">
              <a:solidFill>
                <a:srgbClr val="0088CC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elvetica Neue"/>
              </a:rPr>
              <a:t>A Crash Course </a:t>
            </a:r>
            <a:r>
              <a:rPr lang="en-US" sz="1400" dirty="0">
                <a:solidFill>
                  <a:srgbClr val="333333"/>
                </a:solidFill>
                <a:latin typeface="Helvetica Neue"/>
                <a:hlinkClick r:id="rId11"/>
              </a:rPr>
              <a:t>YouTube video 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about GIT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337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34150"/>
            <a:ext cx="4047843" cy="18215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79748E-0E43-9B86-383D-6B4C92D09E5D}"/>
              </a:ext>
            </a:extLst>
          </p:cNvPr>
          <p:cNvSpPr txBox="1">
            <a:spLocks/>
          </p:cNvSpPr>
          <p:nvPr/>
        </p:nvSpPr>
        <p:spPr>
          <a:xfrm>
            <a:off x="6592164" y="1074832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271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465CD1-47CE-7736-A1B3-B21E4BD2462E}"/>
              </a:ext>
            </a:extLst>
          </p:cNvPr>
          <p:cNvSpPr txBox="1"/>
          <p:nvPr/>
        </p:nvSpPr>
        <p:spPr>
          <a:xfrm>
            <a:off x="1197858" y="1335140"/>
            <a:ext cx="7171667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 and why of DevOps?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Integral Parts of DevOps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Git it done!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Flavours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of Git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Jenkins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  "/>
                <a:ea typeface="ＭＳ Ｐゴシック" panose="020B0600070205080204" pitchFamily="34" charset="-128"/>
              </a:rPr>
              <a:t>A Modern 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workflow for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IBMi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Developer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2400" dirty="0">
                <a:solidFill>
                  <a:srgbClr val="3333CC"/>
                </a:solidFill>
                <a:latin typeface="Calibri  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359433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Topics covered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64087-1FD3-2B61-1B16-DFF1A510C73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D6053-54D6-A825-6C0C-EECBEDBF19A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20E33097-A240-B769-DF2E-90CBD84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F37528-DCAB-4702-1B94-4A5AF84B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B3D9D7-9A13-2736-D671-99B87950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70" y="1922841"/>
            <a:ext cx="5023271" cy="39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BD32-8CAF-C22A-DC80-153563C8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22BF90-DD4C-8B7C-3A85-9280F0D3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What is DevOps?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7A90C-7D13-6850-07A6-76E6D0CB633A}"/>
              </a:ext>
            </a:extLst>
          </p:cNvPr>
          <p:cNvSpPr txBox="1"/>
          <p:nvPr/>
        </p:nvSpPr>
        <p:spPr>
          <a:xfrm>
            <a:off x="862280" y="859258"/>
            <a:ext cx="7194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</a:rPr>
              <a:t>DevOp</a:t>
            </a:r>
            <a:r>
              <a:rPr lang="en-US" i="1" dirty="0">
                <a:solidFill>
                  <a:srgbClr val="000000"/>
                </a:solidFill>
              </a:rPr>
              <a:t>s </a:t>
            </a:r>
            <a:r>
              <a:rPr lang="en-US" dirty="0">
                <a:solidFill>
                  <a:srgbClr val="000000"/>
                </a:solidFill>
              </a:rPr>
              <a:t>is a set of practices that provides </a:t>
            </a:r>
            <a:r>
              <a:rPr lang="en-US" b="1" dirty="0">
                <a:solidFill>
                  <a:srgbClr val="000000"/>
                </a:solidFill>
              </a:rPr>
              <a:t>integration </a:t>
            </a:r>
            <a:r>
              <a:rPr lang="en-US" dirty="0">
                <a:solidFill>
                  <a:srgbClr val="000000"/>
                </a:solidFill>
              </a:rPr>
              <a:t> between software development (</a:t>
            </a:r>
            <a:r>
              <a:rPr lang="en-US" i="1" dirty="0">
                <a:solidFill>
                  <a:srgbClr val="000000"/>
                </a:solidFill>
              </a:rPr>
              <a:t>Dev</a:t>
            </a:r>
            <a:r>
              <a:rPr lang="en-US" dirty="0">
                <a:solidFill>
                  <a:srgbClr val="000000"/>
                </a:solidFill>
              </a:rPr>
              <a:t>) and IT operations (</a:t>
            </a:r>
            <a:r>
              <a:rPr lang="en-US" i="1" dirty="0">
                <a:solidFill>
                  <a:srgbClr val="000000"/>
                </a:solidFill>
              </a:rPr>
              <a:t>Ops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0" i="0" dirty="0">
                <a:solidFill>
                  <a:srgbClr val="161616"/>
                </a:solidFill>
                <a:effectLst/>
              </a:rPr>
              <a:t>Improve the </a:t>
            </a:r>
            <a:r>
              <a:rPr lang="en-US" b="1" i="0" dirty="0">
                <a:solidFill>
                  <a:srgbClr val="161616"/>
                </a:solidFill>
                <a:effectLst/>
              </a:rPr>
              <a:t>speed</a:t>
            </a:r>
            <a:r>
              <a:rPr lang="en-US" b="0" i="0" dirty="0">
                <a:solidFill>
                  <a:srgbClr val="161616"/>
                </a:solidFill>
                <a:effectLst/>
              </a:rPr>
              <a:t> and quality of agile software development.</a:t>
            </a: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Easy </a:t>
            </a:r>
            <a:r>
              <a:rPr lang="en-US" b="1" dirty="0">
                <a:solidFill>
                  <a:srgbClr val="333333"/>
                </a:solidFill>
              </a:rPr>
              <a:t>collaboration</a:t>
            </a:r>
            <a:r>
              <a:rPr lang="en-US" dirty="0">
                <a:solidFill>
                  <a:srgbClr val="333333"/>
                </a:solidFill>
              </a:rPr>
              <a:t> with cross platform teams.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Automation</a:t>
            </a:r>
            <a:r>
              <a:rPr lang="en-US" i="0" dirty="0">
                <a:solidFill>
                  <a:srgbClr val="333333"/>
                </a:solidFill>
                <a:effectLst/>
              </a:rPr>
              <a:t> is the core of DevOps.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166891-A8F8-0D2E-3E8C-C5E5E2622DE2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D4F77F-91CB-07F1-FB06-887BDBC1639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4A6C3639-8F91-F0E7-8EB4-98E065D2A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0C48EE-ACA2-90CB-5E8F-877C9AD8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C484F0-B323-0E6C-AB43-79598E7F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07" y="1481112"/>
            <a:ext cx="3126046" cy="31260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13D7DC-C948-A52E-9CC0-4F3A7B585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67" y="3429054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Why is it required?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F210A-52D6-3357-1DA9-7C433C7B9E3C}"/>
              </a:ext>
            </a:extLst>
          </p:cNvPr>
          <p:cNvSpPr txBox="1"/>
          <p:nvPr/>
        </p:nvSpPr>
        <p:spPr>
          <a:xfrm>
            <a:off x="862280" y="4174672"/>
            <a:ext cx="7194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Future proof </a:t>
            </a:r>
            <a:r>
              <a:rPr lang="en-US" i="0" dirty="0">
                <a:solidFill>
                  <a:srgbClr val="000000"/>
                </a:solidFill>
                <a:effectLst/>
              </a:rPr>
              <a:t>your existing Tech Stack.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Easier to find </a:t>
            </a:r>
            <a:r>
              <a:rPr lang="en-US" b="1" dirty="0">
                <a:solidFill>
                  <a:srgbClr val="333333"/>
                </a:solidFill>
              </a:rPr>
              <a:t>younger talent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DevOps is the </a:t>
            </a:r>
            <a:r>
              <a:rPr lang="en-US" b="1" dirty="0" err="1">
                <a:solidFill>
                  <a:srgbClr val="333333"/>
                </a:solidFill>
              </a:rPr>
              <a:t>IBMi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Modernization </a:t>
            </a:r>
            <a:r>
              <a:rPr lang="en-US" dirty="0">
                <a:solidFill>
                  <a:srgbClr val="333333"/>
                </a:solidFill>
              </a:rPr>
              <a:t>that we all needed.</a:t>
            </a:r>
          </a:p>
          <a:p>
            <a:pPr algn="l"/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endParaRPr lang="en-US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71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57E6-3EF6-AB83-C446-611465FB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744A58-5F56-831C-4BDB-14715C06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Integral Parts of DevOps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84C14-CD75-57F4-3B58-D4A4276AFC37}"/>
              </a:ext>
            </a:extLst>
          </p:cNvPr>
          <p:cNvSpPr txBox="1"/>
          <p:nvPr/>
        </p:nvSpPr>
        <p:spPr>
          <a:xfrm>
            <a:off x="830085" y="1115053"/>
            <a:ext cx="719410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</a:rPr>
              <a:t>Source Control Management / Version Control System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E.g., GIT, SVN</a:t>
            </a:r>
          </a:p>
          <a:p>
            <a:pPr lvl="1"/>
            <a:endParaRPr lang="en-US" b="0" i="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CI/CD Pipeline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E.g., Jenkins, GitLab CI/CD</a:t>
            </a:r>
          </a:p>
          <a:p>
            <a:pPr lvl="1"/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Project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JIRA, GitHub, Azure DevOps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Modern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VS Code, </a:t>
            </a:r>
            <a:r>
              <a:rPr lang="en-US" dirty="0" err="1">
                <a:solidFill>
                  <a:srgbClr val="333333"/>
                </a:solidFill>
              </a:rPr>
              <a:t>RDi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914B82-6321-9F77-7644-82EABF41B423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91935-101D-B5B6-FBF4-156AFFCF771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CE0C9C45-33F2-8825-4A2B-236EB16F5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2E9F92-F4AE-CD7F-3A3C-450DCAC0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A44F370-0A6D-5239-EA50-F77B8F87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78" y="2171489"/>
            <a:ext cx="2814010" cy="25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7061-80B8-E19C-83EE-51FF04CA5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044F1C-9F25-F5B1-832B-EAC22902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Wait, is that all we got?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FF40F-D5CC-D417-AA25-FDB63B7A64A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CEF1D5-C55E-6525-95E6-3A7CAA7F6E91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A55F022-58FC-D727-B5EB-D445EF9BF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DCD602-F5E3-C869-7CF7-6F3B1CCD7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Picture 3" descr="A table of periodic table of elements&#10;&#10;Description automatically generated">
            <a:extLst>
              <a:ext uri="{FF2B5EF4-FFF2-40B4-BE49-F238E27FC236}">
                <a16:creationId xmlns:a16="http://schemas.microsoft.com/office/drawing/2014/main" id="{395A488C-F360-08B8-AE79-AE6D97A9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" y="1027502"/>
            <a:ext cx="11358276" cy="6340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EB467-A40C-F1E1-926F-ACC6611BC340}"/>
              </a:ext>
            </a:extLst>
          </p:cNvPr>
          <p:cNvSpPr txBox="1"/>
          <p:nvPr/>
        </p:nvSpPr>
        <p:spPr>
          <a:xfrm>
            <a:off x="2742860" y="921403"/>
            <a:ext cx="7194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333333"/>
                </a:solidFill>
                <a:effectLst/>
              </a:rPr>
              <a:t>Some of the tools available in the DevOps arsenal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3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A26D-CEEB-9CDA-9850-65909993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93865-60E5-0177-57E6-271512DD4F09}"/>
              </a:ext>
            </a:extLst>
          </p:cNvPr>
          <p:cNvSpPr txBox="1"/>
          <p:nvPr/>
        </p:nvSpPr>
        <p:spPr>
          <a:xfrm>
            <a:off x="830084" y="1084833"/>
            <a:ext cx="9799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Let’s talk about GIT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r>
              <a:rPr lang="en-US" dirty="0"/>
              <a:t>It is the big daddy of Version Control System. Like any other VCS, it is used to keep track of the changes to your source code.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76DE5-CA38-C9D2-1A31-34E878F855D7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BB7D6B-896B-0FA0-25E9-141872280359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DE7CE591-768F-11E3-8684-F8316EBA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31499D-C6A7-4519-FD13-0949FA883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DF749E-98F0-F40A-F67C-4E14EA3AF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GIT-ting ahead in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707C1-57CA-B62F-0068-CA42DC553106}"/>
              </a:ext>
            </a:extLst>
          </p:cNvPr>
          <p:cNvSpPr txBox="1"/>
          <p:nvPr/>
        </p:nvSpPr>
        <p:spPr>
          <a:xfrm>
            <a:off x="898508" y="2131310"/>
            <a:ext cx="9799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But</a:t>
            </a:r>
            <a:r>
              <a:rPr lang="en-US" b="1" dirty="0">
                <a:solidFill>
                  <a:srgbClr val="569CD6"/>
                </a:solidFill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</a:rPr>
              <a:t>wait…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dirty="0"/>
              <a:t>We have Turnover, Implementor, Aldon , etc., already!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C2B47-9212-BC43-3E0C-940202DA88BE}"/>
              </a:ext>
            </a:extLst>
          </p:cNvPr>
          <p:cNvSpPr txBox="1"/>
          <p:nvPr/>
        </p:nvSpPr>
        <p:spPr>
          <a:xfrm>
            <a:off x="898508" y="2858153"/>
            <a:ext cx="97998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</a:rPr>
              <a:t>Well, G</a:t>
            </a:r>
            <a:r>
              <a:rPr lang="en-US" b="1" dirty="0">
                <a:solidFill>
                  <a:srgbClr val="569CD6"/>
                </a:solidFill>
                <a:effectLst/>
              </a:rPr>
              <a:t>IT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100% 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distributed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 parallel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historical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snapshot 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local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powerful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 descr="A red and black logo&#10;&#10;Description automatically generated">
            <a:extLst>
              <a:ext uri="{FF2B5EF4-FFF2-40B4-BE49-F238E27FC236}">
                <a16:creationId xmlns:a16="http://schemas.microsoft.com/office/drawing/2014/main" id="{9D68B335-F31A-53CF-33E7-1A5FE7974A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22" y="2252105"/>
            <a:ext cx="2595101" cy="259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8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E7F67-4555-9D43-9789-E2DDCA9B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1FC70E-97CF-22C4-E6DF-46098F0C37D7}"/>
              </a:ext>
            </a:extLst>
          </p:cNvPr>
          <p:cNvSpPr txBox="1"/>
          <p:nvPr/>
        </p:nvSpPr>
        <p:spPr>
          <a:xfrm>
            <a:off x="830084" y="1084833"/>
            <a:ext cx="3732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GitHub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Proprietary and Cloud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83EDB0-236F-8609-4648-7250C1943C76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DA74CB-6AF2-41F7-386F-11802A300751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54B620A-4057-BECA-E715-B6E4F3AF3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853E4F-103F-C6C6-6A32-BA4669C3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F828A0C-8F4D-8B4E-A992-36FED302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Choose your GIT </a:t>
            </a:r>
            <a:r>
              <a:rPr lang="en-US" altLang="en-US" sz="2800" dirty="0" err="1">
                <a:solidFill>
                  <a:srgbClr val="FFFFFF"/>
                </a:solidFill>
                <a:latin typeface="Calibri   "/>
              </a:rPr>
              <a:t>flavour</a:t>
            </a:r>
            <a:endParaRPr lang="en-US" altLang="en-US" sz="2800" dirty="0">
              <a:solidFill>
                <a:srgbClr val="FFFFFF"/>
              </a:solidFill>
              <a:latin typeface="Calibri   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99309-9177-3BF3-CDC6-C0C04166F581}"/>
              </a:ext>
            </a:extLst>
          </p:cNvPr>
          <p:cNvSpPr txBox="1"/>
          <p:nvPr/>
        </p:nvSpPr>
        <p:spPr>
          <a:xfrm>
            <a:off x="830084" y="3175491"/>
            <a:ext cx="37325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GitLab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Alternative to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CI/CD pipeline Built-in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installed on any Server, except </a:t>
            </a:r>
            <a:r>
              <a:rPr lang="en-US" dirty="0" err="1"/>
              <a:t>IBMi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8016D-7714-95B9-6342-C2C68D869228}"/>
              </a:ext>
            </a:extLst>
          </p:cNvPr>
          <p:cNvSpPr txBox="1"/>
          <p:nvPr/>
        </p:nvSpPr>
        <p:spPr>
          <a:xfrm>
            <a:off x="6096000" y="1084833"/>
            <a:ext cx="3732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effectLst/>
              </a:rPr>
              <a:t>BitBucket</a:t>
            </a:r>
            <a:r>
              <a:rPr lang="en-US" b="1" dirty="0">
                <a:solidFill>
                  <a:srgbClr val="569CD6"/>
                </a:solidFill>
                <a:effectLst/>
              </a:rPr>
              <a:t>: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Proprietary and Cloud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Atlassian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integrated with Jira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9D5F7-8AED-C443-4945-0F8517711421}"/>
              </a:ext>
            </a:extLst>
          </p:cNvPr>
          <p:cNvSpPr txBox="1"/>
          <p:nvPr/>
        </p:nvSpPr>
        <p:spPr>
          <a:xfrm>
            <a:off x="6258385" y="3175491"/>
            <a:ext cx="4975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</a:rPr>
              <a:t>G</a:t>
            </a:r>
            <a:r>
              <a:rPr lang="en-US" b="1" dirty="0" err="1">
                <a:solidFill>
                  <a:srgbClr val="569CD6"/>
                </a:solidFill>
                <a:effectLst/>
              </a:rPr>
              <a:t>itBucket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and Can be installed On Prem.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&amp; Maintenance are on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installed on </a:t>
            </a:r>
            <a:r>
              <a:rPr lang="en-US" dirty="0" err="1"/>
              <a:t>IBMi</a:t>
            </a:r>
            <a:r>
              <a:rPr lang="en-US" dirty="0"/>
              <a:t> and thus provide more privacy to the source code.</a:t>
            </a:r>
          </a:p>
        </p:txBody>
      </p:sp>
      <p:pic>
        <p:nvPicPr>
          <p:cNvPr id="11" name="Picture 10" descr="A logo of a cat&#10;&#10;Description automatically generated">
            <a:extLst>
              <a:ext uri="{FF2B5EF4-FFF2-40B4-BE49-F238E27FC236}">
                <a16:creationId xmlns:a16="http://schemas.microsoft.com/office/drawing/2014/main" id="{9F740E4A-7CC3-7F0D-D72F-9F9A4E109D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1166507"/>
            <a:ext cx="1847850" cy="10369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942A22-3435-CFD6-1E68-9591933C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89" y="4650340"/>
            <a:ext cx="2983791" cy="61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3AF0F2-14DC-FC55-F0DA-1006C1A1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70" y="1019496"/>
            <a:ext cx="147732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CB4D5B-2239-289F-E50B-4580BD7CA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00" y="4102019"/>
            <a:ext cx="1843522" cy="10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F10CD-70AE-3F00-6C75-4156D3D9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5C0C36-A3FD-3901-5920-50F7D5190E88}"/>
              </a:ext>
            </a:extLst>
          </p:cNvPr>
          <p:cNvSpPr txBox="1"/>
          <p:nvPr/>
        </p:nvSpPr>
        <p:spPr>
          <a:xfrm>
            <a:off x="830084" y="1084833"/>
            <a:ext cx="97998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GitHub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World’s largest Source Code Hosting Platform.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Project Management Tool built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to create excellent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and real-time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Party Integration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44BF61-5C06-B06B-6577-73A0E940288B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4DEB63-49AC-C585-F371-AB5B425CDE7F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9B997E67-D23D-8EE6-D9F6-BD699D14D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144680-1723-D0D9-0597-340997B3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FBD1446-1C75-63CC-BD7A-6442A9F9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GitHub – A GIT with Wings!</a:t>
            </a:r>
          </a:p>
        </p:txBody>
      </p:sp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D7CF7C7A-F14B-1C38-20A0-6F926661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09" y="2153380"/>
            <a:ext cx="3997710" cy="22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583E8-FED8-C592-6205-ED1073D08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F95B3F-908B-8345-7871-D77060846FC8}"/>
              </a:ext>
            </a:extLst>
          </p:cNvPr>
          <p:cNvSpPr txBox="1"/>
          <p:nvPr/>
        </p:nvSpPr>
        <p:spPr>
          <a:xfrm>
            <a:off x="830084" y="1084833"/>
            <a:ext cx="979981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If you use GIT, know that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developer will have a minimum of 1 copy of the dev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Git is consider every source as plain text file. It is required to Maintain the sources in IFS.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know how to compile from IFS. There are paid tools like </a:t>
            </a:r>
            <a:r>
              <a:rPr lang="en-US" sz="1600" i="1" dirty="0" err="1"/>
              <a:t>iForGit</a:t>
            </a:r>
            <a:r>
              <a:rPr lang="en-US" sz="1600" i="1" dirty="0"/>
              <a:t> </a:t>
            </a:r>
            <a:r>
              <a:rPr lang="en-US" sz="1600" dirty="0"/>
              <a:t>that bridges the gap b/w IFS and Traditional Source Files. But it is a good skill to have. 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will lose the ability to color code comments. But it is for greater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source audit information will be lost, such as “info about compiled from which source physical file”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and GitHub are different applications. Git is mostly used by Developers, while GitHub is widely used by Project Managers and Team Leads.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can only manage the source code and it </a:t>
            </a:r>
            <a:r>
              <a:rPr lang="en-US" sz="1600" i="1" dirty="0"/>
              <a:t>cannot compile, find dependent objects, test the code, do impact analysis, do deployment </a:t>
            </a:r>
            <a:r>
              <a:rPr lang="en-US" sz="1600" dirty="0"/>
              <a:t>(like traditional SCMs for </a:t>
            </a:r>
            <a:r>
              <a:rPr lang="en-US" sz="1600" dirty="0" err="1"/>
              <a:t>IBMi</a:t>
            </a:r>
            <a:r>
              <a:rPr lang="en-US" sz="1600" dirty="0"/>
              <a:t> do)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8DDDA4-DDA9-9697-7E1F-A26ACB1C9B50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9E7A65-F8A5-8F21-03F1-6E73FFBA7107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7EAA641A-E42E-8103-6AF5-2AD80DA07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C1D793-FF63-F6CE-1862-DE62247C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D1F55D-D03E-A3EF-4060-A3465851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9172331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Don’t ‘commit’ to trouble: Git Concerns for </a:t>
            </a:r>
            <a:r>
              <a:rPr lang="en-US" altLang="en-US" sz="2800" dirty="0" err="1">
                <a:solidFill>
                  <a:srgbClr val="FFFFFF"/>
                </a:solidFill>
                <a:latin typeface="Calibri   "/>
              </a:rPr>
              <a:t>IBMi</a:t>
            </a: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395319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3314088-60db-4a22-969a-9bb9476d177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008EE04551664E99EE517CC9492B21" ma:contentTypeVersion="15" ma:contentTypeDescription="Create a new document." ma:contentTypeScope="" ma:versionID="cd88482bd8e14b9f7a01235aad4a4f49">
  <xsd:schema xmlns:xsd="http://www.w3.org/2001/XMLSchema" xmlns:xs="http://www.w3.org/2001/XMLSchema" xmlns:p="http://schemas.microsoft.com/office/2006/metadata/properties" xmlns:ns3="33314088-60db-4a22-969a-9bb9476d1771" xmlns:ns4="44b119f1-e575-4f2a-9ac9-d12be3ecff41" targetNamespace="http://schemas.microsoft.com/office/2006/metadata/properties" ma:root="true" ma:fieldsID="464f4138993d4c5dc616436e66b8c209" ns3:_="" ns4:_="">
    <xsd:import namespace="33314088-60db-4a22-969a-9bb9476d1771"/>
    <xsd:import namespace="44b119f1-e575-4f2a-9ac9-d12be3ecff4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14088-60db-4a22-969a-9bb9476d177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119f1-e575-4f2a-9ac9-d12be3ecff4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7AF218-50EE-4143-8163-B3A788E8FC81}">
  <ds:schemaRefs>
    <ds:schemaRef ds:uri="http://purl.org/dc/dcmitype/"/>
    <ds:schemaRef ds:uri="http://purl.org/dc/elements/1.1/"/>
    <ds:schemaRef ds:uri="http://schemas.microsoft.com/office/2006/metadata/properties"/>
    <ds:schemaRef ds:uri="44b119f1-e575-4f2a-9ac9-d12be3ecff41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3314088-60db-4a22-969a-9bb9476d177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A7A02C-8472-44A3-BDE2-46E1BA4C22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F384F0-795B-4130-B7B5-CF497B842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314088-60db-4a22-969a-9bb9476d1771"/>
    <ds:schemaRef ds:uri="44b119f1-e575-4f2a-9ac9-d12be3ecff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869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 </vt:lpstr>
      <vt:lpstr>Calibri   </vt:lpstr>
      <vt:lpstr>Calibri Light</vt:lpstr>
      <vt:lpstr>Helvetica Neue</vt:lpstr>
      <vt:lpstr>Tahoma</vt:lpstr>
      <vt:lpstr>Office Theme</vt:lpstr>
      <vt:lpstr>A Modern Approach to take the Development on IBMi to the next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IBM i Db2</dc:title>
  <dc:creator>Ravisankar Pandian</dc:creator>
  <cp:lastModifiedBy>Ravisankar Pandian</cp:lastModifiedBy>
  <cp:revision>14</cp:revision>
  <dcterms:created xsi:type="dcterms:W3CDTF">2023-01-18T08:56:49Z</dcterms:created>
  <dcterms:modified xsi:type="dcterms:W3CDTF">2024-05-14T16:44:20Z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0x0101001D008EE04551664E99EE517CC9492B21</vt:lpwstr>
  </property>
</Properties>
</file>