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90" r:id="rId13"/>
    <p:sldId id="291" r:id="rId14"/>
    <p:sldId id="292" r:id="rId15"/>
    <p:sldId id="295" r:id="rId16"/>
    <p:sldId id="297" r:id="rId17"/>
    <p:sldId id="293" r:id="rId18"/>
    <p:sldId id="294" r:id="rId19"/>
    <p:sldId id="296" r:id="rId20"/>
    <p:sldId id="298" r:id="rId21"/>
    <p:sldId id="299" r:id="rId22"/>
    <p:sldId id="269" r:id="rId23"/>
    <p:sldId id="270" r:id="rId24"/>
    <p:sldId id="271" r:id="rId25"/>
    <p:sldId id="272" r:id="rId26"/>
    <p:sldId id="287" r:id="rId27"/>
    <p:sldId id="288" r:id="rId28"/>
    <p:sldId id="273" r:id="rId29"/>
    <p:sldId id="274" r:id="rId30"/>
    <p:sldId id="275" r:id="rId31"/>
    <p:sldId id="277" r:id="rId32"/>
    <p:sldId id="278" r:id="rId33"/>
    <p:sldId id="279" r:id="rId34"/>
    <p:sldId id="280" r:id="rId35"/>
    <p:sldId id="281" r:id="rId36"/>
    <p:sldId id="283" r:id="rId37"/>
    <p:sldId id="282" r:id="rId38"/>
    <p:sldId id="284" r:id="rId39"/>
    <p:sldId id="285" r:id="rId40"/>
    <p:sldId id="30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D092ADE1-1567-4038-829A-41CD23DBEE36}"/>
    <pc:docChg chg="addSld delSld modSld">
      <pc:chgData name="Guest User" userId="" providerId="Windows Live" clId="Web-{D092ADE1-1567-4038-829A-41CD23DBEE36}" dt="2021-03-15T02:08:17.581" v="211" actId="20577"/>
      <pc:docMkLst>
        <pc:docMk/>
      </pc:docMkLst>
      <pc:sldChg chg="modSp">
        <pc:chgData name="Guest User" userId="" providerId="Windows Live" clId="Web-{D092ADE1-1567-4038-829A-41CD23DBEE36}" dt="2021-03-15T01:58:57.803" v="208" actId="20577"/>
        <pc:sldMkLst>
          <pc:docMk/>
          <pc:sldMk cId="1730926153" sldId="290"/>
        </pc:sldMkLst>
        <pc:spChg chg="mod">
          <ac:chgData name="Guest User" userId="" providerId="Windows Live" clId="Web-{D092ADE1-1567-4038-829A-41CD23DBEE36}" dt="2021-03-15T01:58:57.803" v="208" actId="20577"/>
          <ac:spMkLst>
            <pc:docMk/>
            <pc:sldMk cId="1730926153" sldId="290"/>
            <ac:spMk id="3" creationId="{715BA4E1-3C76-4696-AFE0-A0E6DAF85AD9}"/>
          </ac:spMkLst>
        </pc:spChg>
      </pc:sldChg>
      <pc:sldChg chg="modSp">
        <pc:chgData name="Guest User" userId="" providerId="Windows Live" clId="Web-{D092ADE1-1567-4038-829A-41CD23DBEE36}" dt="2021-03-15T02:08:17.581" v="211" actId="20577"/>
        <pc:sldMkLst>
          <pc:docMk/>
          <pc:sldMk cId="1915855472" sldId="292"/>
        </pc:sldMkLst>
        <pc:spChg chg="mod">
          <ac:chgData name="Guest User" userId="" providerId="Windows Live" clId="Web-{D092ADE1-1567-4038-829A-41CD23DBEE36}" dt="2021-03-15T02:08:17.581" v="211" actId="20577"/>
          <ac:spMkLst>
            <pc:docMk/>
            <pc:sldMk cId="1915855472" sldId="292"/>
            <ac:spMk id="3" creationId="{C4619D1C-5FA4-42DF-8F3D-1AAA41B01A7F}"/>
          </ac:spMkLst>
        </pc:spChg>
      </pc:sldChg>
      <pc:sldChg chg="modSp new">
        <pc:chgData name="Guest User" userId="" providerId="Windows Live" clId="Web-{D092ADE1-1567-4038-829A-41CD23DBEE36}" dt="2021-03-15T02:03:47.317" v="209" actId="20577"/>
        <pc:sldMkLst>
          <pc:docMk/>
          <pc:sldMk cId="1574143881" sldId="298"/>
        </pc:sldMkLst>
        <pc:spChg chg="mod">
          <ac:chgData name="Guest User" userId="" providerId="Windows Live" clId="Web-{D092ADE1-1567-4038-829A-41CD23DBEE36}" dt="2021-03-15T01:50:44.415" v="26" actId="20577"/>
          <ac:spMkLst>
            <pc:docMk/>
            <pc:sldMk cId="1574143881" sldId="298"/>
            <ac:spMk id="2" creationId="{C0046EC3-1E48-4159-803D-0B037AFEEAC6}"/>
          </ac:spMkLst>
        </pc:spChg>
        <pc:spChg chg="mod">
          <ac:chgData name="Guest User" userId="" providerId="Windows Live" clId="Web-{D092ADE1-1567-4038-829A-41CD23DBEE36}" dt="2021-03-15T02:03:47.317" v="209" actId="20577"/>
          <ac:spMkLst>
            <pc:docMk/>
            <pc:sldMk cId="1574143881" sldId="298"/>
            <ac:spMk id="3" creationId="{5AF68136-C828-4741-93FB-67665F6DC577}"/>
          </ac:spMkLst>
        </pc:spChg>
      </pc:sldChg>
      <pc:sldChg chg="new del">
        <pc:chgData name="Guest User" userId="" providerId="Windows Live" clId="Web-{D092ADE1-1567-4038-829A-41CD23DBEE36}" dt="2021-03-15T01:50:15.056" v="1"/>
        <pc:sldMkLst>
          <pc:docMk/>
          <pc:sldMk cId="3195209276" sldId="298"/>
        </pc:sldMkLst>
      </pc:sldChg>
      <pc:sldChg chg="modSp new">
        <pc:chgData name="Guest User" userId="" providerId="Windows Live" clId="Web-{D092ADE1-1567-4038-829A-41CD23DBEE36}" dt="2021-03-15T01:55:57.882" v="116" actId="20577"/>
        <pc:sldMkLst>
          <pc:docMk/>
          <pc:sldMk cId="2090689248" sldId="299"/>
        </pc:sldMkLst>
        <pc:spChg chg="mod">
          <ac:chgData name="Guest User" userId="" providerId="Windows Live" clId="Web-{D092ADE1-1567-4038-829A-41CD23DBEE36}" dt="2021-03-15T01:54:29.851" v="76" actId="20577"/>
          <ac:spMkLst>
            <pc:docMk/>
            <pc:sldMk cId="2090689248" sldId="299"/>
            <ac:spMk id="2" creationId="{1DA68F88-79D5-4A49-8D70-5C838EB4A281}"/>
          </ac:spMkLst>
        </pc:spChg>
        <pc:spChg chg="mod">
          <ac:chgData name="Guest User" userId="" providerId="Windows Live" clId="Web-{D092ADE1-1567-4038-829A-41CD23DBEE36}" dt="2021-03-15T01:55:57.882" v="116" actId="20577"/>
          <ac:spMkLst>
            <pc:docMk/>
            <pc:sldMk cId="2090689248" sldId="299"/>
            <ac:spMk id="3" creationId="{FCB6FC1F-0D4A-446F-BF5A-4E75875DBCC7}"/>
          </ac:spMkLst>
        </pc:spChg>
      </pc:sldChg>
    </pc:docChg>
  </pc:docChgLst>
  <pc:docChgLst>
    <pc:chgData name="Guest User" providerId="Windows Live" clId="Web-{D8D2C019-3EFD-4AC6-AB7B-F2918EDB5023}"/>
    <pc:docChg chg="addSld modSld">
      <pc:chgData name="Guest User" userId="" providerId="Windows Live" clId="Web-{D8D2C019-3EFD-4AC6-AB7B-F2918EDB5023}" dt="2021-03-14T00:39:11.095" v="3" actId="20577"/>
      <pc:docMkLst>
        <pc:docMk/>
      </pc:docMkLst>
      <pc:sldChg chg="modSp new">
        <pc:chgData name="Guest User" userId="" providerId="Windows Live" clId="Web-{D8D2C019-3EFD-4AC6-AB7B-F2918EDB5023}" dt="2021-03-14T00:39:11.095" v="3" actId="20577"/>
        <pc:sldMkLst>
          <pc:docMk/>
          <pc:sldMk cId="227366958" sldId="257"/>
        </pc:sldMkLst>
        <pc:spChg chg="mod">
          <ac:chgData name="Guest User" userId="" providerId="Windows Live" clId="Web-{D8D2C019-3EFD-4AC6-AB7B-F2918EDB5023}" dt="2021-03-14T00:39:11.095" v="3" actId="20577"/>
          <ac:spMkLst>
            <pc:docMk/>
            <pc:sldMk cId="227366958" sldId="257"/>
            <ac:spMk id="2" creationId="{FF4A645F-67EC-46FE-BD6E-50DACEDCF581}"/>
          </ac:spMkLst>
        </pc:spChg>
      </pc:sldChg>
    </pc:docChg>
  </pc:docChgLst>
  <pc:docChgLst>
    <pc:chgData name="Guest User" providerId="Windows Live" clId="Web-{007D93B9-BE9D-45DC-9FC9-A99379635698}"/>
    <pc:docChg chg="delSld modSld">
      <pc:chgData name="Guest User" userId="" providerId="Windows Live" clId="Web-{007D93B9-BE9D-45DC-9FC9-A99379635698}" dt="2021-03-14T22:00:12.735" v="404" actId="20577"/>
      <pc:docMkLst>
        <pc:docMk/>
      </pc:docMkLst>
      <pc:sldChg chg="modSp">
        <pc:chgData name="Guest User" userId="" providerId="Windows Live" clId="Web-{007D93B9-BE9D-45DC-9FC9-A99379635698}" dt="2021-03-14T22:00:12.735" v="404" actId="20577"/>
        <pc:sldMkLst>
          <pc:docMk/>
          <pc:sldMk cId="227366958" sldId="257"/>
        </pc:sldMkLst>
        <pc:spChg chg="mod">
          <ac:chgData name="Guest User" userId="" providerId="Windows Live" clId="Web-{007D93B9-BE9D-45DC-9FC9-A99379635698}" dt="2021-03-14T22:00:12.735" v="404" actId="20577"/>
          <ac:spMkLst>
            <pc:docMk/>
            <pc:sldMk cId="227366958" sldId="257"/>
            <ac:spMk id="3" creationId="{D725BE7D-E859-4AFD-A44F-E9C8AC393F18}"/>
          </ac:spMkLst>
        </pc:spChg>
      </pc:sldChg>
      <pc:sldChg chg="del">
        <pc:chgData name="Guest User" userId="" providerId="Windows Live" clId="Web-{007D93B9-BE9D-45DC-9FC9-A99379635698}" dt="2021-03-14T20:59:42.717" v="371"/>
        <pc:sldMkLst>
          <pc:docMk/>
          <pc:sldMk cId="3474429692" sldId="268"/>
        </pc:sldMkLst>
      </pc:sldChg>
      <pc:sldChg chg="modSp">
        <pc:chgData name="Guest User" userId="" providerId="Windows Live" clId="Web-{007D93B9-BE9D-45DC-9FC9-A99379635698}" dt="2021-03-14T19:31:29.154" v="19" actId="1076"/>
        <pc:sldMkLst>
          <pc:docMk/>
          <pc:sldMk cId="1791850474" sldId="271"/>
        </pc:sldMkLst>
        <pc:spChg chg="mod">
          <ac:chgData name="Guest User" userId="" providerId="Windows Live" clId="Web-{007D93B9-BE9D-45DC-9FC9-A99379635698}" dt="2021-03-14T19:29:25.622" v="6" actId="20577"/>
          <ac:spMkLst>
            <pc:docMk/>
            <pc:sldMk cId="1791850474" sldId="271"/>
            <ac:spMk id="3" creationId="{24C65753-A8D7-47C7-961C-B08AEE7F0A71}"/>
          </ac:spMkLst>
        </pc:spChg>
        <pc:spChg chg="mod">
          <ac:chgData name="Guest User" userId="" providerId="Windows Live" clId="Web-{007D93B9-BE9D-45DC-9FC9-A99379635698}" dt="2021-03-14T19:30:02.654" v="17" actId="20577"/>
          <ac:spMkLst>
            <pc:docMk/>
            <pc:sldMk cId="1791850474" sldId="271"/>
            <ac:spMk id="5" creationId="{BCEA63AF-600C-4270-8C18-EB168F3D9AE5}"/>
          </ac:spMkLst>
        </pc:spChg>
        <pc:picChg chg="mod">
          <ac:chgData name="Guest User" userId="" providerId="Windows Live" clId="Web-{007D93B9-BE9D-45DC-9FC9-A99379635698}" dt="2021-03-14T19:31:29.154" v="19" actId="1076"/>
          <ac:picMkLst>
            <pc:docMk/>
            <pc:sldMk cId="1791850474" sldId="271"/>
            <ac:picMk id="6" creationId="{535D3336-8223-48C8-920D-9702B65F10A5}"/>
          </ac:picMkLst>
        </pc:picChg>
      </pc:sldChg>
      <pc:sldChg chg="modSp">
        <pc:chgData name="Guest User" userId="" providerId="Windows Live" clId="Web-{007D93B9-BE9D-45DC-9FC9-A99379635698}" dt="2021-03-14T19:34:10.376" v="34" actId="20577"/>
        <pc:sldMkLst>
          <pc:docMk/>
          <pc:sldMk cId="2542687823" sldId="272"/>
        </pc:sldMkLst>
        <pc:spChg chg="mod">
          <ac:chgData name="Guest User" userId="" providerId="Windows Live" clId="Web-{007D93B9-BE9D-45DC-9FC9-A99379635698}" dt="2021-03-14T19:34:10.376" v="34" actId="20577"/>
          <ac:spMkLst>
            <pc:docMk/>
            <pc:sldMk cId="2542687823" sldId="272"/>
            <ac:spMk id="3" creationId="{D02FC120-291C-438B-B615-310E4695FB73}"/>
          </ac:spMkLst>
        </pc:spChg>
      </pc:sldChg>
      <pc:sldChg chg="modSp">
        <pc:chgData name="Guest User" userId="" providerId="Windows Live" clId="Web-{007D93B9-BE9D-45DC-9FC9-A99379635698}" dt="2021-03-14T19:53:28.849" v="41" actId="20577"/>
        <pc:sldMkLst>
          <pc:docMk/>
          <pc:sldMk cId="2439488962" sldId="275"/>
        </pc:sldMkLst>
        <pc:spChg chg="mod">
          <ac:chgData name="Guest User" userId="" providerId="Windows Live" clId="Web-{007D93B9-BE9D-45DC-9FC9-A99379635698}" dt="2021-03-14T19:53:28.849" v="41" actId="20577"/>
          <ac:spMkLst>
            <pc:docMk/>
            <pc:sldMk cId="2439488962" sldId="275"/>
            <ac:spMk id="3" creationId="{8025A898-7C94-45CC-A999-506EBF5A0C2E}"/>
          </ac:spMkLst>
        </pc:spChg>
      </pc:sldChg>
      <pc:sldChg chg="del">
        <pc:chgData name="Guest User" userId="" providerId="Windows Live" clId="Web-{007D93B9-BE9D-45DC-9FC9-A99379635698}" dt="2021-03-14T19:54:05.115" v="42"/>
        <pc:sldMkLst>
          <pc:docMk/>
          <pc:sldMk cId="474636326" sldId="276"/>
        </pc:sldMkLst>
      </pc:sldChg>
      <pc:sldChg chg="modSp">
        <pc:chgData name="Guest User" userId="" providerId="Windows Live" clId="Web-{007D93B9-BE9D-45DC-9FC9-A99379635698}" dt="2021-03-14T19:57:11.928" v="45" actId="20577"/>
        <pc:sldMkLst>
          <pc:docMk/>
          <pc:sldMk cId="2668871154" sldId="277"/>
        </pc:sldMkLst>
        <pc:spChg chg="mod">
          <ac:chgData name="Guest User" userId="" providerId="Windows Live" clId="Web-{007D93B9-BE9D-45DC-9FC9-A99379635698}" dt="2021-03-14T19:57:11.928" v="45" actId="20577"/>
          <ac:spMkLst>
            <pc:docMk/>
            <pc:sldMk cId="2668871154" sldId="277"/>
            <ac:spMk id="3" creationId="{0583B2CA-A2D7-460C-8A19-FC7246760C6D}"/>
          </ac:spMkLst>
        </pc:spChg>
      </pc:sldChg>
      <pc:sldChg chg="modSp">
        <pc:chgData name="Guest User" userId="" providerId="Windows Live" clId="Web-{007D93B9-BE9D-45DC-9FC9-A99379635698}" dt="2021-03-14T20:03:08.539" v="182" actId="1076"/>
        <pc:sldMkLst>
          <pc:docMk/>
          <pc:sldMk cId="1736301642" sldId="278"/>
        </pc:sldMkLst>
        <pc:spChg chg="mod">
          <ac:chgData name="Guest User" userId="" providerId="Windows Live" clId="Web-{007D93B9-BE9D-45DC-9FC9-A99379635698}" dt="2021-03-14T20:03:08.539" v="182" actId="1076"/>
          <ac:spMkLst>
            <pc:docMk/>
            <pc:sldMk cId="1736301642" sldId="278"/>
            <ac:spMk id="5" creationId="{6C410072-6C6E-4817-9A64-9A2432BE376C}"/>
          </ac:spMkLst>
        </pc:spChg>
      </pc:sldChg>
      <pc:sldChg chg="modSp">
        <pc:chgData name="Guest User" userId="" providerId="Windows Live" clId="Web-{007D93B9-BE9D-45DC-9FC9-A99379635698}" dt="2021-03-14T20:46:35.603" v="349" actId="20577"/>
        <pc:sldMkLst>
          <pc:docMk/>
          <pc:sldMk cId="3345149936" sldId="283"/>
        </pc:sldMkLst>
        <pc:spChg chg="mod">
          <ac:chgData name="Guest User" userId="" providerId="Windows Live" clId="Web-{007D93B9-BE9D-45DC-9FC9-A99379635698}" dt="2021-03-14T20:46:35.603" v="349" actId="20577"/>
          <ac:spMkLst>
            <pc:docMk/>
            <pc:sldMk cId="3345149936" sldId="283"/>
            <ac:spMk id="5" creationId="{25A2CE1D-D4D0-456F-9437-8210CE10112C}"/>
          </ac:spMkLst>
        </pc:spChg>
      </pc:sldChg>
      <pc:sldChg chg="modSp">
        <pc:chgData name="Guest User" userId="" providerId="Windows Live" clId="Web-{007D93B9-BE9D-45DC-9FC9-A99379635698}" dt="2021-03-14T20:54:13.840" v="370" actId="20577"/>
        <pc:sldMkLst>
          <pc:docMk/>
          <pc:sldMk cId="2540634817" sldId="284"/>
        </pc:sldMkLst>
        <pc:spChg chg="mod">
          <ac:chgData name="Guest User" userId="" providerId="Windows Live" clId="Web-{007D93B9-BE9D-45DC-9FC9-A99379635698}" dt="2021-03-14T20:54:13.840" v="370" actId="20577"/>
          <ac:spMkLst>
            <pc:docMk/>
            <pc:sldMk cId="2540634817" sldId="284"/>
            <ac:spMk id="3" creationId="{BDC1BBCD-CDFF-4A0E-91AE-22395B940FD5}"/>
          </ac:spMkLst>
        </pc:spChg>
      </pc:sldChg>
      <pc:sldChg chg="modSp">
        <pc:chgData name="Guest User" userId="" providerId="Windows Live" clId="Web-{007D93B9-BE9D-45DC-9FC9-A99379635698}" dt="2021-03-14T19:43:15.019" v="39" actId="20577"/>
        <pc:sldMkLst>
          <pc:docMk/>
          <pc:sldMk cId="3912221327" sldId="287"/>
        </pc:sldMkLst>
        <pc:spChg chg="mod">
          <ac:chgData name="Guest User" userId="" providerId="Windows Live" clId="Web-{007D93B9-BE9D-45DC-9FC9-A99379635698}" dt="2021-03-14T19:43:15.019" v="39" actId="20577"/>
          <ac:spMkLst>
            <pc:docMk/>
            <pc:sldMk cId="3912221327" sldId="287"/>
            <ac:spMk id="5" creationId="{FC0DB555-610A-4EBB-BCA3-53AD024B2971}"/>
          </ac:spMkLst>
        </pc:spChg>
      </pc:sldChg>
      <pc:sldChg chg="del">
        <pc:chgData name="Guest User" userId="" providerId="Windows Live" clId="Web-{007D93B9-BE9D-45DC-9FC9-A99379635698}" dt="2021-03-14T20:59:53.373" v="372"/>
        <pc:sldMkLst>
          <pc:docMk/>
          <pc:sldMk cId="1397018909" sldId="289"/>
        </pc:sldMkLst>
      </pc:sldChg>
    </pc:docChg>
  </pc:docChgLst>
  <pc:docChgLst>
    <pc:chgData name="Guest User" providerId="Windows Live" clId="Web-{62FC7B12-FF7D-46E0-9F7E-8C66D72144EF}"/>
    <pc:docChg chg="delSld modSld">
      <pc:chgData name="Guest User" userId="" providerId="Windows Live" clId="Web-{62FC7B12-FF7D-46E0-9F7E-8C66D72144EF}" dt="2021-03-15T01:01:25.239" v="39" actId="20577"/>
      <pc:docMkLst>
        <pc:docMk/>
      </pc:docMkLst>
      <pc:sldChg chg="modSp">
        <pc:chgData name="Guest User" userId="" providerId="Windows Live" clId="Web-{62FC7B12-FF7D-46E0-9F7E-8C66D72144EF}" dt="2021-03-15T01:01:25.239" v="39" actId="20577"/>
        <pc:sldMkLst>
          <pc:docMk/>
          <pc:sldMk cId="2540634817" sldId="284"/>
        </pc:sldMkLst>
        <pc:spChg chg="mod">
          <ac:chgData name="Guest User" userId="" providerId="Windows Live" clId="Web-{62FC7B12-FF7D-46E0-9F7E-8C66D72144EF}" dt="2021-03-15T01:01:25.239" v="39" actId="20577"/>
          <ac:spMkLst>
            <pc:docMk/>
            <pc:sldMk cId="2540634817" sldId="284"/>
            <ac:spMk id="3" creationId="{BDC1BBCD-CDFF-4A0E-91AE-22395B940FD5}"/>
          </ac:spMkLst>
        </pc:spChg>
      </pc:sldChg>
      <pc:sldChg chg="modSp">
        <pc:chgData name="Guest User" userId="" providerId="Windows Live" clId="Web-{62FC7B12-FF7D-46E0-9F7E-8C66D72144EF}" dt="2021-03-15T00:57:52.773" v="14" actId="20577"/>
        <pc:sldMkLst>
          <pc:docMk/>
          <pc:sldMk cId="2324435947" sldId="285"/>
        </pc:sldMkLst>
        <pc:spChg chg="mod">
          <ac:chgData name="Guest User" userId="" providerId="Windows Live" clId="Web-{62FC7B12-FF7D-46E0-9F7E-8C66D72144EF}" dt="2021-03-15T00:57:52.773" v="14" actId="20577"/>
          <ac:spMkLst>
            <pc:docMk/>
            <pc:sldMk cId="2324435947" sldId="285"/>
            <ac:spMk id="3" creationId="{2B81C09C-673B-4938-B0DE-E9F87632D156}"/>
          </ac:spMkLst>
        </pc:spChg>
      </pc:sldChg>
      <pc:sldChg chg="del">
        <pc:chgData name="Guest User" userId="" providerId="Windows Live" clId="Web-{62FC7B12-FF7D-46E0-9F7E-8C66D72144EF}" dt="2021-03-15T00:56:16.587" v="8"/>
        <pc:sldMkLst>
          <pc:docMk/>
          <pc:sldMk cId="2268703741" sldId="286"/>
        </pc:sldMkLst>
      </pc:sldChg>
    </pc:docChg>
  </pc:docChgLst>
  <pc:docChgLst>
    <pc:chgData name="Guest User" providerId="Windows Live" clId="Web-{EF73AF83-5FEB-4F3A-953F-1C9D215858A9}"/>
    <pc:docChg chg="modSld">
      <pc:chgData name="Guest User" userId="" providerId="Windows Live" clId="Web-{EF73AF83-5FEB-4F3A-953F-1C9D215858A9}" dt="2021-03-15T02:50:53.472" v="102" actId="20577"/>
      <pc:docMkLst>
        <pc:docMk/>
      </pc:docMkLst>
      <pc:sldChg chg="modSp">
        <pc:chgData name="Guest User" userId="" providerId="Windows Live" clId="Web-{EF73AF83-5FEB-4F3A-953F-1C9D215858A9}" dt="2021-03-15T02:50:53.472" v="102" actId="20577"/>
        <pc:sldMkLst>
          <pc:docMk/>
          <pc:sldMk cId="2628128790" sldId="267"/>
        </pc:sldMkLst>
        <pc:spChg chg="mod">
          <ac:chgData name="Guest User" userId="" providerId="Windows Live" clId="Web-{EF73AF83-5FEB-4F3A-953F-1C9D215858A9}" dt="2021-03-15T02:50:53.472" v="102" actId="20577"/>
          <ac:spMkLst>
            <pc:docMk/>
            <pc:sldMk cId="2628128790" sldId="267"/>
            <ac:spMk id="2" creationId="{B92989D4-C7D3-4FE9-A833-580563F706AA}"/>
          </ac:spMkLst>
        </pc:spChg>
      </pc:sldChg>
      <pc:sldChg chg="modSp">
        <pc:chgData name="Guest User" userId="" providerId="Windows Live" clId="Web-{EF73AF83-5FEB-4F3A-953F-1C9D215858A9}" dt="2021-03-15T02:00:35.871" v="99" actId="20577"/>
        <pc:sldMkLst>
          <pc:docMk/>
          <pc:sldMk cId="2324435947" sldId="285"/>
        </pc:sldMkLst>
        <pc:spChg chg="mod">
          <ac:chgData name="Guest User" userId="" providerId="Windows Live" clId="Web-{EF73AF83-5FEB-4F3A-953F-1C9D215858A9}" dt="2021-03-15T02:00:35.871" v="99" actId="20577"/>
          <ac:spMkLst>
            <pc:docMk/>
            <pc:sldMk cId="2324435947" sldId="285"/>
            <ac:spMk id="3" creationId="{2B81C09C-673B-4938-B0DE-E9F87632D156}"/>
          </ac:spMkLst>
        </pc:spChg>
      </pc:sldChg>
    </pc:docChg>
  </pc:docChgLst>
  <pc:docChgLst>
    <pc:chgData name="Guest User" providerId="Windows Live" clId="Web-{E3765C8F-5459-40C5-9A5C-762CDF994531}"/>
    <pc:docChg chg="addSld modSld sldOrd">
      <pc:chgData name="Guest User" userId="" providerId="Windows Live" clId="Web-{E3765C8F-5459-40C5-9A5C-762CDF994531}" dt="2021-03-14T20:54:03.239" v="2372" actId="20577"/>
      <pc:docMkLst>
        <pc:docMk/>
      </pc:docMkLst>
      <pc:sldChg chg="modSp">
        <pc:chgData name="Guest User" userId="" providerId="Windows Live" clId="Web-{E3765C8F-5459-40C5-9A5C-762CDF994531}" dt="2021-03-14T20:40:14.778" v="2175" actId="20577"/>
        <pc:sldMkLst>
          <pc:docMk/>
          <pc:sldMk cId="227366958" sldId="257"/>
        </pc:sldMkLst>
        <pc:spChg chg="mod">
          <ac:chgData name="Guest User" userId="" providerId="Windows Live" clId="Web-{E3765C8F-5459-40C5-9A5C-762CDF994531}" dt="2021-03-14T20:40:14.778" v="2175" actId="20577"/>
          <ac:spMkLst>
            <pc:docMk/>
            <pc:sldMk cId="227366958" sldId="257"/>
            <ac:spMk id="3" creationId="{D725BE7D-E859-4AFD-A44F-E9C8AC393F18}"/>
          </ac:spMkLst>
        </pc:spChg>
      </pc:sldChg>
      <pc:sldChg chg="modSp ord">
        <pc:chgData name="Guest User" userId="" providerId="Windows Live" clId="Web-{E3765C8F-5459-40C5-9A5C-762CDF994531}" dt="2021-03-14T16:44:01.060" v="85" actId="20577"/>
        <pc:sldMkLst>
          <pc:docMk/>
          <pc:sldMk cId="3474429692" sldId="268"/>
        </pc:sldMkLst>
        <pc:spChg chg="mod">
          <ac:chgData name="Guest User" userId="" providerId="Windows Live" clId="Web-{E3765C8F-5459-40C5-9A5C-762CDF994531}" dt="2021-03-14T16:44:01.060" v="85" actId="20577"/>
          <ac:spMkLst>
            <pc:docMk/>
            <pc:sldMk cId="3474429692" sldId="268"/>
            <ac:spMk id="2" creationId="{6DCE4883-1E05-4344-9894-D4F009B2B4EA}"/>
          </ac:spMkLst>
        </pc:spChg>
      </pc:sldChg>
      <pc:sldChg chg="modSp new">
        <pc:chgData name="Guest User" userId="" providerId="Windows Live" clId="Web-{E3765C8F-5459-40C5-9A5C-762CDF994531}" dt="2021-03-14T16:43:25.653" v="72" actId="20577"/>
        <pc:sldMkLst>
          <pc:docMk/>
          <pc:sldMk cId="1397018909" sldId="289"/>
        </pc:sldMkLst>
        <pc:spChg chg="mod">
          <ac:chgData name="Guest User" userId="" providerId="Windows Live" clId="Web-{E3765C8F-5459-40C5-9A5C-762CDF994531}" dt="2021-03-14T16:43:25.653" v="72" actId="20577"/>
          <ac:spMkLst>
            <pc:docMk/>
            <pc:sldMk cId="1397018909" sldId="289"/>
            <ac:spMk id="3" creationId="{AA4FB208-2165-444C-A361-FF67F8DF728D}"/>
          </ac:spMkLst>
        </pc:spChg>
      </pc:sldChg>
      <pc:sldChg chg="modSp new">
        <pc:chgData name="Guest User" userId="" providerId="Windows Live" clId="Web-{E3765C8F-5459-40C5-9A5C-762CDF994531}" dt="2021-03-14T19:57:01.853" v="1499" actId="20577"/>
        <pc:sldMkLst>
          <pc:docMk/>
          <pc:sldMk cId="1730926153" sldId="290"/>
        </pc:sldMkLst>
        <pc:spChg chg="mod">
          <ac:chgData name="Guest User" userId="" providerId="Windows Live" clId="Web-{E3765C8F-5459-40C5-9A5C-762CDF994531}" dt="2021-03-14T16:55:44.537" v="172" actId="20577"/>
          <ac:spMkLst>
            <pc:docMk/>
            <pc:sldMk cId="1730926153" sldId="290"/>
            <ac:spMk id="2" creationId="{7358A3E2-4905-4633-8F8F-4CF91931FFFA}"/>
          </ac:spMkLst>
        </pc:spChg>
        <pc:spChg chg="mod">
          <ac:chgData name="Guest User" userId="" providerId="Windows Live" clId="Web-{E3765C8F-5459-40C5-9A5C-762CDF994531}" dt="2021-03-14T19:57:01.853" v="1499" actId="20577"/>
          <ac:spMkLst>
            <pc:docMk/>
            <pc:sldMk cId="1730926153" sldId="290"/>
            <ac:spMk id="3" creationId="{715BA4E1-3C76-4696-AFE0-A0E6DAF85AD9}"/>
          </ac:spMkLst>
        </pc:spChg>
      </pc:sldChg>
      <pc:sldChg chg="addSp delSp modSp new mod modClrScheme chgLayout">
        <pc:chgData name="Guest User" userId="" providerId="Windows Live" clId="Web-{E3765C8F-5459-40C5-9A5C-762CDF994531}" dt="2021-03-14T20:29:30.269" v="2149" actId="20577"/>
        <pc:sldMkLst>
          <pc:docMk/>
          <pc:sldMk cId="1426721244" sldId="291"/>
        </pc:sldMkLst>
        <pc:spChg chg="mod ord">
          <ac:chgData name="Guest User" userId="" providerId="Windows Live" clId="Web-{E3765C8F-5459-40C5-9A5C-762CDF994531}" dt="2021-03-14T19:59:33.976" v="1535" actId="20577"/>
          <ac:spMkLst>
            <pc:docMk/>
            <pc:sldMk cId="1426721244" sldId="291"/>
            <ac:spMk id="2" creationId="{85CA8530-97EB-4574-B391-D9DE0AF327DF}"/>
          </ac:spMkLst>
        </pc:spChg>
        <pc:spChg chg="del">
          <ac:chgData name="Guest User" userId="" providerId="Windows Live" clId="Web-{E3765C8F-5459-40C5-9A5C-762CDF994531}" dt="2021-03-14T16:59:02.211" v="190"/>
          <ac:spMkLst>
            <pc:docMk/>
            <pc:sldMk cId="1426721244" sldId="291"/>
            <ac:spMk id="3" creationId="{E7135012-E788-4924-802A-A3A0C853C079}"/>
          </ac:spMkLst>
        </pc:spChg>
        <pc:spChg chg="del mod">
          <ac:chgData name="Guest User" userId="" providerId="Windows Live" clId="Web-{E3765C8F-5459-40C5-9A5C-762CDF994531}" dt="2021-03-14T17:02:55.638" v="266"/>
          <ac:spMkLst>
            <pc:docMk/>
            <pc:sldMk cId="1426721244" sldId="291"/>
            <ac:spMk id="4" creationId="{C2D05CFA-E94F-4607-9FF2-532F7554740E}"/>
          </ac:spMkLst>
        </pc:spChg>
        <pc:spChg chg="add mod ord">
          <ac:chgData name="Guest User" userId="" providerId="Windows Live" clId="Web-{E3765C8F-5459-40C5-9A5C-762CDF994531}" dt="2021-03-14T20:29:30.269" v="2149" actId="20577"/>
          <ac:spMkLst>
            <pc:docMk/>
            <pc:sldMk cId="1426721244" sldId="291"/>
            <ac:spMk id="7" creationId="{52A61A39-7E3F-4AA1-A62B-D0CBD3D07483}"/>
          </ac:spMkLst>
        </pc:spChg>
        <pc:picChg chg="add del mod ord">
          <ac:chgData name="Guest User" userId="" providerId="Windows Live" clId="Web-{E3765C8F-5459-40C5-9A5C-762CDF994531}" dt="2021-03-14T17:01:13.153" v="195"/>
          <ac:picMkLst>
            <pc:docMk/>
            <pc:sldMk cId="1426721244" sldId="291"/>
            <ac:picMk id="5" creationId="{BB3E2E6A-F3F1-4F45-958B-1ADC7EEAD15F}"/>
          </ac:picMkLst>
        </pc:picChg>
        <pc:picChg chg="add mod ord">
          <ac:chgData name="Guest User" userId="" providerId="Windows Live" clId="Web-{E3765C8F-5459-40C5-9A5C-762CDF994531}" dt="2021-03-14T17:07:26.109" v="293" actId="1076"/>
          <ac:picMkLst>
            <pc:docMk/>
            <pc:sldMk cId="1426721244" sldId="291"/>
            <ac:picMk id="8" creationId="{A0645D3B-483C-4AFB-821C-DEE5F881721A}"/>
          </ac:picMkLst>
        </pc:picChg>
      </pc:sldChg>
      <pc:sldChg chg="addSp delSp modSp new">
        <pc:chgData name="Guest User" userId="" providerId="Windows Live" clId="Web-{E3765C8F-5459-40C5-9A5C-762CDF994531}" dt="2021-03-14T20:19:01.683" v="1948" actId="20577"/>
        <pc:sldMkLst>
          <pc:docMk/>
          <pc:sldMk cId="1915855472" sldId="292"/>
        </pc:sldMkLst>
        <pc:spChg chg="mod">
          <ac:chgData name="Guest User" userId="" providerId="Windows Live" clId="Web-{E3765C8F-5459-40C5-9A5C-762CDF994531}" dt="2021-03-14T18:01:41.101" v="681" actId="14100"/>
          <ac:spMkLst>
            <pc:docMk/>
            <pc:sldMk cId="1915855472" sldId="292"/>
            <ac:spMk id="2" creationId="{2C8280E1-7DCD-4307-9AA2-BBF765B893A0}"/>
          </ac:spMkLst>
        </pc:spChg>
        <pc:spChg chg="mod">
          <ac:chgData name="Guest User" userId="" providerId="Windows Live" clId="Web-{E3765C8F-5459-40C5-9A5C-762CDF994531}" dt="2021-03-14T20:19:01.683" v="1948" actId="20577"/>
          <ac:spMkLst>
            <pc:docMk/>
            <pc:sldMk cId="1915855472" sldId="292"/>
            <ac:spMk id="3" creationId="{C4619D1C-5FA4-42DF-8F3D-1AAA41B01A7F}"/>
          </ac:spMkLst>
        </pc:spChg>
        <pc:cxnChg chg="add del">
          <ac:chgData name="Guest User" userId="" providerId="Windows Live" clId="Web-{E3765C8F-5459-40C5-9A5C-762CDF994531}" dt="2021-03-14T17:55:47.440" v="565"/>
          <ac:cxnSpMkLst>
            <pc:docMk/>
            <pc:sldMk cId="1915855472" sldId="292"/>
            <ac:cxnSpMk id="4" creationId="{2521DA48-933B-4C38-86C8-81A86F895843}"/>
          </ac:cxnSpMkLst>
        </pc:cxnChg>
      </pc:sldChg>
      <pc:sldChg chg="modSp new">
        <pc:chgData name="Guest User" userId="" providerId="Windows Live" clId="Web-{E3765C8F-5459-40C5-9A5C-762CDF994531}" dt="2021-03-14T20:26:35.787" v="2147" actId="20577"/>
        <pc:sldMkLst>
          <pc:docMk/>
          <pc:sldMk cId="2437667409" sldId="293"/>
        </pc:sldMkLst>
        <pc:spChg chg="mod">
          <ac:chgData name="Guest User" userId="" providerId="Windows Live" clId="Web-{E3765C8F-5459-40C5-9A5C-762CDF994531}" dt="2021-03-14T19:57:51.368" v="1515" actId="14100"/>
          <ac:spMkLst>
            <pc:docMk/>
            <pc:sldMk cId="2437667409" sldId="293"/>
            <ac:spMk id="2" creationId="{EF3CEF85-63B8-40E9-AB8A-1821ADFE52FC}"/>
          </ac:spMkLst>
        </pc:spChg>
        <pc:spChg chg="mod">
          <ac:chgData name="Guest User" userId="" providerId="Windows Live" clId="Web-{E3765C8F-5459-40C5-9A5C-762CDF994531}" dt="2021-03-14T20:26:35.787" v="2147" actId="20577"/>
          <ac:spMkLst>
            <pc:docMk/>
            <pc:sldMk cId="2437667409" sldId="293"/>
            <ac:spMk id="3" creationId="{C3557D1B-B6A2-4A1D-9564-A4170146C576}"/>
          </ac:spMkLst>
        </pc:spChg>
      </pc:sldChg>
      <pc:sldChg chg="modSp new">
        <pc:chgData name="Guest User" userId="" providerId="Windows Live" clId="Web-{E3765C8F-5459-40C5-9A5C-762CDF994531}" dt="2021-03-14T20:54:03.239" v="2372" actId="20577"/>
        <pc:sldMkLst>
          <pc:docMk/>
          <pc:sldMk cId="2821463316" sldId="294"/>
        </pc:sldMkLst>
        <pc:spChg chg="mod">
          <ac:chgData name="Guest User" userId="" providerId="Windows Live" clId="Web-{E3765C8F-5459-40C5-9A5C-762CDF994531}" dt="2021-03-14T20:07:49.627" v="1650" actId="14100"/>
          <ac:spMkLst>
            <pc:docMk/>
            <pc:sldMk cId="2821463316" sldId="294"/>
            <ac:spMk id="2" creationId="{67BA0B5B-053C-4EC4-8E05-7B8621242241}"/>
          </ac:spMkLst>
        </pc:spChg>
        <pc:spChg chg="mod">
          <ac:chgData name="Guest User" userId="" providerId="Windows Live" clId="Web-{E3765C8F-5459-40C5-9A5C-762CDF994531}" dt="2021-03-14T20:54:03.239" v="2372" actId="20577"/>
          <ac:spMkLst>
            <pc:docMk/>
            <pc:sldMk cId="2821463316" sldId="294"/>
            <ac:spMk id="3" creationId="{181005DF-793F-405A-8F96-E9D50AF56928}"/>
          </ac:spMkLst>
        </pc:spChg>
      </pc:sldChg>
      <pc:sldChg chg="modSp new">
        <pc:chgData name="Guest User" userId="" providerId="Windows Live" clId="Web-{E3765C8F-5459-40C5-9A5C-762CDF994531}" dt="2021-03-14T20:52:38.896" v="2352" actId="14100"/>
        <pc:sldMkLst>
          <pc:docMk/>
          <pc:sldMk cId="2552658799" sldId="295"/>
        </pc:sldMkLst>
        <pc:spChg chg="mod">
          <ac:chgData name="Guest User" userId="" providerId="Windows Live" clId="Web-{E3765C8F-5459-40C5-9A5C-762CDF994531}" dt="2021-03-14T20:08:39.658" v="1654" actId="14100"/>
          <ac:spMkLst>
            <pc:docMk/>
            <pc:sldMk cId="2552658799" sldId="295"/>
            <ac:spMk id="2" creationId="{99DEF67A-0077-449C-A4E2-8C037702A944}"/>
          </ac:spMkLst>
        </pc:spChg>
        <pc:spChg chg="mod">
          <ac:chgData name="Guest User" userId="" providerId="Windows Live" clId="Web-{E3765C8F-5459-40C5-9A5C-762CDF994531}" dt="2021-03-14T20:52:38.896" v="2352" actId="14100"/>
          <ac:spMkLst>
            <pc:docMk/>
            <pc:sldMk cId="2552658799" sldId="295"/>
            <ac:spMk id="3" creationId="{C3D95432-8719-49BB-A147-7E83C0F300E2}"/>
          </ac:spMkLst>
        </pc:spChg>
      </pc:sldChg>
      <pc:sldChg chg="addSp delSp modSp new">
        <pc:chgData name="Guest User" userId="" providerId="Windows Live" clId="Web-{E3765C8F-5459-40C5-9A5C-762CDF994531}" dt="2021-03-14T20:53:27.520" v="2371" actId="20577"/>
        <pc:sldMkLst>
          <pc:docMk/>
          <pc:sldMk cId="3243545522" sldId="296"/>
        </pc:sldMkLst>
        <pc:spChg chg="mod">
          <ac:chgData name="Guest User" userId="" providerId="Windows Live" clId="Web-{E3765C8F-5459-40C5-9A5C-762CDF994531}" dt="2021-03-14T20:53:27.520" v="2371" actId="20577"/>
          <ac:spMkLst>
            <pc:docMk/>
            <pc:sldMk cId="3243545522" sldId="296"/>
            <ac:spMk id="2" creationId="{D64A8FD7-C7A1-40E9-A2F8-F333B3AB2DD2}"/>
          </ac:spMkLst>
        </pc:spChg>
        <pc:spChg chg="del">
          <ac:chgData name="Guest User" userId="" providerId="Windows Live" clId="Web-{E3765C8F-5459-40C5-9A5C-762CDF994531}" dt="2021-03-14T20:29:49.472" v="2151"/>
          <ac:spMkLst>
            <pc:docMk/>
            <pc:sldMk cId="3243545522" sldId="296"/>
            <ac:spMk id="3" creationId="{F2276962-6345-4CF8-B1F5-5D91215BBD65}"/>
          </ac:spMkLst>
        </pc:spChg>
        <pc:spChg chg="add del mod">
          <ac:chgData name="Guest User" userId="" providerId="Windows Live" clId="Web-{E3765C8F-5459-40C5-9A5C-762CDF994531}" dt="2021-03-14T20:30:15.519" v="2155"/>
          <ac:spMkLst>
            <pc:docMk/>
            <pc:sldMk cId="3243545522" sldId="296"/>
            <ac:spMk id="6" creationId="{14D22578-B85B-4394-A9D2-1A1EF0D9C58C}"/>
          </ac:spMkLst>
        </pc:spChg>
        <pc:picChg chg="add del mod ord">
          <ac:chgData name="Guest User" userId="" providerId="Windows Live" clId="Web-{E3765C8F-5459-40C5-9A5C-762CDF994531}" dt="2021-03-14T20:30:08.691" v="2153"/>
          <ac:picMkLst>
            <pc:docMk/>
            <pc:sldMk cId="3243545522" sldId="296"/>
            <ac:picMk id="4" creationId="{2A3F508B-4BA1-4A44-87DB-EDA56BA80A95}"/>
          </ac:picMkLst>
        </pc:picChg>
        <pc:picChg chg="add mod ord">
          <ac:chgData name="Guest User" userId="" providerId="Windows Live" clId="Web-{E3765C8F-5459-40C5-9A5C-762CDF994531}" dt="2021-03-14T20:30:34.816" v="2157" actId="14100"/>
          <ac:picMkLst>
            <pc:docMk/>
            <pc:sldMk cId="3243545522" sldId="296"/>
            <ac:picMk id="7" creationId="{EEA13884-6EE0-45DC-A805-7665F067C090}"/>
          </ac:picMkLst>
        </pc:picChg>
      </pc:sldChg>
      <pc:sldChg chg="modSp new">
        <pc:chgData name="Guest User" userId="" providerId="Windows Live" clId="Web-{E3765C8F-5459-40C5-9A5C-762CDF994531}" dt="2021-03-14T20:53:05.224" v="2356" actId="20577"/>
        <pc:sldMkLst>
          <pc:docMk/>
          <pc:sldMk cId="2645934229" sldId="297"/>
        </pc:sldMkLst>
        <pc:spChg chg="mod">
          <ac:chgData name="Guest User" userId="" providerId="Windows Live" clId="Web-{E3765C8F-5459-40C5-9A5C-762CDF994531}" dt="2021-03-14T20:50:28.663" v="2318" actId="20577"/>
          <ac:spMkLst>
            <pc:docMk/>
            <pc:sldMk cId="2645934229" sldId="297"/>
            <ac:spMk id="2" creationId="{50B1E7B8-1375-4B88-87B8-D33385DA3516}"/>
          </ac:spMkLst>
        </pc:spChg>
        <pc:spChg chg="mod">
          <ac:chgData name="Guest User" userId="" providerId="Windows Live" clId="Web-{E3765C8F-5459-40C5-9A5C-762CDF994531}" dt="2021-03-14T20:53:05.224" v="2356" actId="20577"/>
          <ac:spMkLst>
            <pc:docMk/>
            <pc:sldMk cId="2645934229" sldId="297"/>
            <ac:spMk id="3" creationId="{6D077617-AB47-42D9-82B3-3F75FCAF468D}"/>
          </ac:spMkLst>
        </pc:spChg>
      </pc:sldChg>
    </pc:docChg>
  </pc:docChgLst>
  <pc:docChgLst>
    <pc:chgData name="Guest User" providerId="Windows Live" clId="Web-{9101EA13-52B4-41D1-B3C3-F1A58C0D239D}"/>
    <pc:docChg chg="addSld delSld modSld sldOrd">
      <pc:chgData name="Guest User" userId="" providerId="Windows Live" clId="Web-{9101EA13-52B4-41D1-B3C3-F1A58C0D239D}" dt="2021-03-14T07:55:23.972" v="1035" actId="14100"/>
      <pc:docMkLst>
        <pc:docMk/>
      </pc:docMkLst>
      <pc:sldChg chg="modSp">
        <pc:chgData name="Guest User" userId="" providerId="Windows Live" clId="Web-{9101EA13-52B4-41D1-B3C3-F1A58C0D239D}" dt="2021-03-14T07:54:10.285" v="1030" actId="20577"/>
        <pc:sldMkLst>
          <pc:docMk/>
          <pc:sldMk cId="227366958" sldId="257"/>
        </pc:sldMkLst>
        <pc:spChg chg="mod">
          <ac:chgData name="Guest User" userId="" providerId="Windows Live" clId="Web-{9101EA13-52B4-41D1-B3C3-F1A58C0D239D}" dt="2021-03-14T07:47:02.407" v="865"/>
          <ac:spMkLst>
            <pc:docMk/>
            <pc:sldMk cId="227366958" sldId="257"/>
            <ac:spMk id="2" creationId="{FF4A645F-67EC-46FE-BD6E-50DACEDCF581}"/>
          </ac:spMkLst>
        </pc:spChg>
        <pc:spChg chg="mod">
          <ac:chgData name="Guest User" userId="" providerId="Windows Live" clId="Web-{9101EA13-52B4-41D1-B3C3-F1A58C0D239D}" dt="2021-03-14T07:54:10.285" v="1030" actId="20577"/>
          <ac:spMkLst>
            <pc:docMk/>
            <pc:sldMk cId="227366958" sldId="257"/>
            <ac:spMk id="3" creationId="{D725BE7D-E859-4AFD-A44F-E9C8AC393F18}"/>
          </ac:spMkLst>
        </pc:spChg>
      </pc:sldChg>
      <pc:sldChg chg="modSp">
        <pc:chgData name="Guest User" userId="" providerId="Windows Live" clId="Web-{9101EA13-52B4-41D1-B3C3-F1A58C0D239D}" dt="2021-03-14T07:48:21.988" v="874" actId="14100"/>
        <pc:sldMkLst>
          <pc:docMk/>
          <pc:sldMk cId="3529246195" sldId="258"/>
        </pc:sldMkLst>
        <pc:spChg chg="mod">
          <ac:chgData name="Guest User" userId="" providerId="Windows Live" clId="Web-{9101EA13-52B4-41D1-B3C3-F1A58C0D239D}" dt="2021-03-14T07:48:21.910" v="873" actId="14100"/>
          <ac:spMkLst>
            <pc:docMk/>
            <pc:sldMk cId="3529246195" sldId="258"/>
            <ac:spMk id="2" creationId="{84133044-DDA4-487A-94BA-95280AE99E65}"/>
          </ac:spMkLst>
        </pc:spChg>
        <pc:spChg chg="mod">
          <ac:chgData name="Guest User" userId="" providerId="Windows Live" clId="Web-{9101EA13-52B4-41D1-B3C3-F1A58C0D239D}" dt="2021-03-14T07:48:21.988" v="874" actId="14100"/>
          <ac:spMkLst>
            <pc:docMk/>
            <pc:sldMk cId="3529246195" sldId="258"/>
            <ac:spMk id="3" creationId="{E8D01F7E-1102-4537-907D-E71B2073FA20}"/>
          </ac:spMkLst>
        </pc:spChg>
      </pc:sldChg>
      <pc:sldChg chg="modSp">
        <pc:chgData name="Guest User" userId="" providerId="Windows Live" clId="Web-{9101EA13-52B4-41D1-B3C3-F1A58C0D239D}" dt="2021-03-14T07:55:23.972" v="1035" actId="14100"/>
        <pc:sldMkLst>
          <pc:docMk/>
          <pc:sldMk cId="1150645402" sldId="259"/>
        </pc:sldMkLst>
        <pc:spChg chg="mod">
          <ac:chgData name="Guest User" userId="" providerId="Windows Live" clId="Web-{9101EA13-52B4-41D1-B3C3-F1A58C0D239D}" dt="2021-03-14T07:47:52.722" v="871" actId="14100"/>
          <ac:spMkLst>
            <pc:docMk/>
            <pc:sldMk cId="1150645402" sldId="259"/>
            <ac:spMk id="2" creationId="{36E19A72-1B7B-491D-82DB-E8D7FDFDD072}"/>
          </ac:spMkLst>
        </pc:spChg>
        <pc:spChg chg="mod">
          <ac:chgData name="Guest User" userId="" providerId="Windows Live" clId="Web-{9101EA13-52B4-41D1-B3C3-F1A58C0D239D}" dt="2021-03-14T07:55:23.972" v="1035" actId="14100"/>
          <ac:spMkLst>
            <pc:docMk/>
            <pc:sldMk cId="1150645402" sldId="259"/>
            <ac:spMk id="3" creationId="{5A968A90-BC2D-493E-BCE2-A1CAE32A3093}"/>
          </ac:spMkLst>
        </pc:spChg>
      </pc:sldChg>
      <pc:sldChg chg="modSp">
        <pc:chgData name="Guest User" userId="" providerId="Windows Live" clId="Web-{9101EA13-52B4-41D1-B3C3-F1A58C0D239D}" dt="2021-03-14T07:48:52.144" v="880" actId="14100"/>
        <pc:sldMkLst>
          <pc:docMk/>
          <pc:sldMk cId="4063690418" sldId="260"/>
        </pc:sldMkLst>
        <pc:spChg chg="mod">
          <ac:chgData name="Guest User" userId="" providerId="Windows Live" clId="Web-{9101EA13-52B4-41D1-B3C3-F1A58C0D239D}" dt="2021-03-14T07:48:51.972" v="879" actId="14100"/>
          <ac:spMkLst>
            <pc:docMk/>
            <pc:sldMk cId="4063690418" sldId="260"/>
            <ac:spMk id="2" creationId="{1D4C29E9-CAB2-4728-BD13-0D0D28F0578A}"/>
          </ac:spMkLst>
        </pc:spChg>
        <pc:spChg chg="mod">
          <ac:chgData name="Guest User" userId="" providerId="Windows Live" clId="Web-{9101EA13-52B4-41D1-B3C3-F1A58C0D239D}" dt="2021-03-14T07:48:52.144" v="880" actId="14100"/>
          <ac:spMkLst>
            <pc:docMk/>
            <pc:sldMk cId="4063690418" sldId="260"/>
            <ac:spMk id="3" creationId="{77E3E06E-E76E-4830-90F3-2DE47786BC5D}"/>
          </ac:spMkLst>
        </pc:spChg>
      </pc:sldChg>
      <pc:sldChg chg="modSp">
        <pc:chgData name="Guest User" userId="" providerId="Windows Live" clId="Web-{9101EA13-52B4-41D1-B3C3-F1A58C0D239D}" dt="2021-03-14T07:49:28.488" v="887" actId="20577"/>
        <pc:sldMkLst>
          <pc:docMk/>
          <pc:sldMk cId="2601821327" sldId="261"/>
        </pc:sldMkLst>
        <pc:spChg chg="mod">
          <ac:chgData name="Guest User" userId="" providerId="Windows Live" clId="Web-{9101EA13-52B4-41D1-B3C3-F1A58C0D239D}" dt="2021-03-14T07:49:23.003" v="883" actId="14100"/>
          <ac:spMkLst>
            <pc:docMk/>
            <pc:sldMk cId="2601821327" sldId="261"/>
            <ac:spMk id="2" creationId="{EB182E1F-BC27-449C-82B1-31466EF2B67A}"/>
          </ac:spMkLst>
        </pc:spChg>
        <pc:spChg chg="mod">
          <ac:chgData name="Guest User" userId="" providerId="Windows Live" clId="Web-{9101EA13-52B4-41D1-B3C3-F1A58C0D239D}" dt="2021-03-14T07:49:28.488" v="887" actId="20577"/>
          <ac:spMkLst>
            <pc:docMk/>
            <pc:sldMk cId="2601821327" sldId="261"/>
            <ac:spMk id="3" creationId="{2B62C35A-7281-457B-87D1-F8370109D9F5}"/>
          </ac:spMkLst>
        </pc:spChg>
      </pc:sldChg>
      <pc:sldChg chg="modSp">
        <pc:chgData name="Guest User" userId="" providerId="Windows Live" clId="Web-{9101EA13-52B4-41D1-B3C3-F1A58C0D239D}" dt="2021-03-14T07:50:04.066" v="894" actId="14100"/>
        <pc:sldMkLst>
          <pc:docMk/>
          <pc:sldMk cId="4076321889" sldId="262"/>
        </pc:sldMkLst>
        <pc:spChg chg="mod">
          <ac:chgData name="Guest User" userId="" providerId="Windows Live" clId="Web-{9101EA13-52B4-41D1-B3C3-F1A58C0D239D}" dt="2021-03-14T07:49:56.347" v="890" actId="14100"/>
          <ac:spMkLst>
            <pc:docMk/>
            <pc:sldMk cId="4076321889" sldId="262"/>
            <ac:spMk id="2" creationId="{FC5D9772-2E78-4878-B22A-6D0258223D54}"/>
          </ac:spMkLst>
        </pc:spChg>
        <pc:spChg chg="mod">
          <ac:chgData name="Guest User" userId="" providerId="Windows Live" clId="Web-{9101EA13-52B4-41D1-B3C3-F1A58C0D239D}" dt="2021-03-14T07:50:04.066" v="894" actId="14100"/>
          <ac:spMkLst>
            <pc:docMk/>
            <pc:sldMk cId="4076321889" sldId="262"/>
            <ac:spMk id="3" creationId="{3FDF31DB-433C-423B-9871-F3337DEA8E12}"/>
          </ac:spMkLst>
        </pc:spChg>
      </pc:sldChg>
      <pc:sldChg chg="modSp">
        <pc:chgData name="Guest User" userId="" providerId="Windows Live" clId="Web-{9101EA13-52B4-41D1-B3C3-F1A58C0D239D}" dt="2021-03-14T07:50:31.644" v="899" actId="20577"/>
        <pc:sldMkLst>
          <pc:docMk/>
          <pc:sldMk cId="4153127270" sldId="263"/>
        </pc:sldMkLst>
        <pc:spChg chg="mod">
          <ac:chgData name="Guest User" userId="" providerId="Windows Live" clId="Web-{9101EA13-52B4-41D1-B3C3-F1A58C0D239D}" dt="2021-03-14T07:50:25.097" v="895"/>
          <ac:spMkLst>
            <pc:docMk/>
            <pc:sldMk cId="4153127270" sldId="263"/>
            <ac:spMk id="2" creationId="{E4369C5B-E271-4932-8561-76F0DC3B974A}"/>
          </ac:spMkLst>
        </pc:spChg>
        <pc:spChg chg="mod">
          <ac:chgData name="Guest User" userId="" providerId="Windows Live" clId="Web-{9101EA13-52B4-41D1-B3C3-F1A58C0D239D}" dt="2021-03-14T07:50:31.644" v="899" actId="20577"/>
          <ac:spMkLst>
            <pc:docMk/>
            <pc:sldMk cId="4153127270" sldId="263"/>
            <ac:spMk id="3" creationId="{F8708EFB-AA20-4D64-A827-8A1BF33D4E47}"/>
          </ac:spMkLst>
        </pc:spChg>
      </pc:sldChg>
      <pc:sldChg chg="modSp">
        <pc:chgData name="Guest User" userId="" providerId="Windows Live" clId="Web-{9101EA13-52B4-41D1-B3C3-F1A58C0D239D}" dt="2021-03-14T07:51:03.940" v="905" actId="14100"/>
        <pc:sldMkLst>
          <pc:docMk/>
          <pc:sldMk cId="1156143285" sldId="264"/>
        </pc:sldMkLst>
        <pc:spChg chg="mod">
          <ac:chgData name="Guest User" userId="" providerId="Windows Live" clId="Web-{9101EA13-52B4-41D1-B3C3-F1A58C0D239D}" dt="2021-03-14T07:51:03.940" v="905" actId="14100"/>
          <ac:spMkLst>
            <pc:docMk/>
            <pc:sldMk cId="1156143285" sldId="264"/>
            <ac:spMk id="4" creationId="{34C7244C-04B7-47C5-BBF0-A8F22F767D4A}"/>
          </ac:spMkLst>
        </pc:spChg>
      </pc:sldChg>
      <pc:sldChg chg="modSp">
        <pc:chgData name="Guest User" userId="" providerId="Windows Live" clId="Web-{9101EA13-52B4-41D1-B3C3-F1A58C0D239D}" dt="2021-03-14T07:51:36.456" v="909" actId="20577"/>
        <pc:sldMkLst>
          <pc:docMk/>
          <pc:sldMk cId="3198109908" sldId="265"/>
        </pc:sldMkLst>
        <pc:spChg chg="mod">
          <ac:chgData name="Guest User" userId="" providerId="Windows Live" clId="Web-{9101EA13-52B4-41D1-B3C3-F1A58C0D239D}" dt="2021-03-14T07:51:36.456" v="909" actId="20577"/>
          <ac:spMkLst>
            <pc:docMk/>
            <pc:sldMk cId="3198109908" sldId="265"/>
            <ac:spMk id="3" creationId="{81195E5D-B309-482B-BC3A-CE835B440FB3}"/>
          </ac:spMkLst>
        </pc:spChg>
      </pc:sldChg>
      <pc:sldChg chg="modSp">
        <pc:chgData name="Guest User" userId="" providerId="Windows Live" clId="Web-{9101EA13-52B4-41D1-B3C3-F1A58C0D239D}" dt="2021-03-14T07:52:13.144" v="915" actId="14100"/>
        <pc:sldMkLst>
          <pc:docMk/>
          <pc:sldMk cId="661485728" sldId="266"/>
        </pc:sldMkLst>
        <pc:spChg chg="mod">
          <ac:chgData name="Guest User" userId="" providerId="Windows Live" clId="Web-{9101EA13-52B4-41D1-B3C3-F1A58C0D239D}" dt="2021-03-14T07:52:13.144" v="915" actId="14100"/>
          <ac:spMkLst>
            <pc:docMk/>
            <pc:sldMk cId="661485728" sldId="266"/>
            <ac:spMk id="3" creationId="{FB442495-17DA-43E1-9DF0-8C77C35C2E9D}"/>
          </ac:spMkLst>
        </pc:spChg>
      </pc:sldChg>
      <pc:sldChg chg="modSp">
        <pc:chgData name="Guest User" userId="" providerId="Windows Live" clId="Web-{9101EA13-52B4-41D1-B3C3-F1A58C0D239D}" dt="2021-03-14T07:52:21.550" v="916"/>
        <pc:sldMkLst>
          <pc:docMk/>
          <pc:sldMk cId="2628128790" sldId="267"/>
        </pc:sldMkLst>
        <pc:spChg chg="mod">
          <ac:chgData name="Guest User" userId="" providerId="Windows Live" clId="Web-{9101EA13-52B4-41D1-B3C3-F1A58C0D239D}" dt="2021-03-14T07:52:21.550" v="916"/>
          <ac:spMkLst>
            <pc:docMk/>
            <pc:sldMk cId="2628128790" sldId="267"/>
            <ac:spMk id="3" creationId="{C2318C92-EC63-4AF9-8A4B-5136021A65B6}"/>
          </ac:spMkLst>
        </pc:spChg>
      </pc:sldChg>
      <pc:sldChg chg="new del">
        <pc:chgData name="Guest User" userId="" providerId="Windows Live" clId="Web-{9101EA13-52B4-41D1-B3C3-F1A58C0D239D}" dt="2021-03-14T06:27:43.458" v="1"/>
        <pc:sldMkLst>
          <pc:docMk/>
          <pc:sldMk cId="3448092721" sldId="268"/>
        </pc:sldMkLst>
      </pc:sldChg>
      <pc:sldChg chg="addSp modSp new">
        <pc:chgData name="Guest User" userId="" providerId="Windows Live" clId="Web-{9101EA13-52B4-41D1-B3C3-F1A58C0D239D}" dt="2021-03-14T06:29:05.959" v="71" actId="20577"/>
        <pc:sldMkLst>
          <pc:docMk/>
          <pc:sldMk cId="3474429692" sldId="268"/>
        </pc:sldMkLst>
        <pc:spChg chg="add mod">
          <ac:chgData name="Guest User" userId="" providerId="Windows Live" clId="Web-{9101EA13-52B4-41D1-B3C3-F1A58C0D239D}" dt="2021-03-14T06:29:05.959" v="71" actId="20577"/>
          <ac:spMkLst>
            <pc:docMk/>
            <pc:sldMk cId="3474429692" sldId="268"/>
            <ac:spMk id="2" creationId="{6DCE4883-1E05-4344-9894-D4F009B2B4EA}"/>
          </ac:spMkLst>
        </pc:spChg>
      </pc:sldChg>
      <pc:sldChg chg="addSp delSp modSp add del replId">
        <pc:chgData name="Guest User" userId="" providerId="Windows Live" clId="Web-{9101EA13-52B4-41D1-B3C3-F1A58C0D239D}" dt="2021-03-14T06:39:09.355" v="119"/>
        <pc:sldMkLst>
          <pc:docMk/>
          <pc:sldMk cId="317792745" sldId="269"/>
        </pc:sldMkLst>
        <pc:spChg chg="add mod">
          <ac:chgData name="Guest User" userId="" providerId="Windows Live" clId="Web-{9101EA13-52B4-41D1-B3C3-F1A58C0D239D}" dt="2021-03-14T06:38:12.698" v="91" actId="20577"/>
          <ac:spMkLst>
            <pc:docMk/>
            <pc:sldMk cId="317792745" sldId="269"/>
            <ac:spMk id="2" creationId="{149ECE97-0B55-47B4-BB5B-00F7CA61FAAA}"/>
          </ac:spMkLst>
        </pc:spChg>
        <pc:spChg chg="add del mod">
          <ac:chgData name="Guest User" userId="" providerId="Windows Live" clId="Web-{9101EA13-52B4-41D1-B3C3-F1A58C0D239D}" dt="2021-03-14T06:38:34.683" v="97"/>
          <ac:spMkLst>
            <pc:docMk/>
            <pc:sldMk cId="317792745" sldId="269"/>
            <ac:spMk id="3" creationId="{578BC0F6-4D6A-4A4A-B5CD-F8377A465A2D}"/>
          </ac:spMkLst>
        </pc:spChg>
        <pc:spChg chg="add del mod">
          <ac:chgData name="Guest User" userId="" providerId="Windows Live" clId="Web-{9101EA13-52B4-41D1-B3C3-F1A58C0D239D}" dt="2021-03-14T06:38:40.292" v="99"/>
          <ac:spMkLst>
            <pc:docMk/>
            <pc:sldMk cId="317792745" sldId="269"/>
            <ac:spMk id="4" creationId="{41AA7D60-71AA-4187-AA14-BB8024176649}"/>
          </ac:spMkLst>
        </pc:spChg>
      </pc:sldChg>
      <pc:sldChg chg="modSp new">
        <pc:chgData name="Guest User" userId="" providerId="Windows Live" clId="Web-{9101EA13-52B4-41D1-B3C3-F1A58C0D239D}" dt="2021-03-14T06:39:48.605" v="164" actId="20577"/>
        <pc:sldMkLst>
          <pc:docMk/>
          <pc:sldMk cId="1940350110" sldId="269"/>
        </pc:sldMkLst>
        <pc:spChg chg="mod">
          <ac:chgData name="Guest User" userId="" providerId="Windows Live" clId="Web-{9101EA13-52B4-41D1-B3C3-F1A58C0D239D}" dt="2021-03-14T06:39:28.621" v="127" actId="20577"/>
          <ac:spMkLst>
            <pc:docMk/>
            <pc:sldMk cId="1940350110" sldId="269"/>
            <ac:spMk id="2" creationId="{67684EFD-9247-48B6-9936-971C3825B0E5}"/>
          </ac:spMkLst>
        </pc:spChg>
        <pc:spChg chg="mod">
          <ac:chgData name="Guest User" userId="" providerId="Windows Live" clId="Web-{9101EA13-52B4-41D1-B3C3-F1A58C0D239D}" dt="2021-03-14T06:39:48.605" v="164" actId="20577"/>
          <ac:spMkLst>
            <pc:docMk/>
            <pc:sldMk cId="1940350110" sldId="269"/>
            <ac:spMk id="3" creationId="{29F3A498-9D95-4E9C-8255-655BFCD9FA17}"/>
          </ac:spMkLst>
        </pc:spChg>
      </pc:sldChg>
      <pc:sldChg chg="addSp modSp new">
        <pc:chgData name="Guest User" userId="" providerId="Windows Live" clId="Web-{9101EA13-52B4-41D1-B3C3-F1A58C0D239D}" dt="2021-03-14T06:53:00.227" v="412" actId="20577"/>
        <pc:sldMkLst>
          <pc:docMk/>
          <pc:sldMk cId="667936389" sldId="270"/>
        </pc:sldMkLst>
        <pc:spChg chg="mod">
          <ac:chgData name="Guest User" userId="" providerId="Windows Live" clId="Web-{9101EA13-52B4-41D1-B3C3-F1A58C0D239D}" dt="2021-03-14T06:53:00.227" v="412" actId="20577"/>
          <ac:spMkLst>
            <pc:docMk/>
            <pc:sldMk cId="667936389" sldId="270"/>
            <ac:spMk id="2" creationId="{5A22982D-E7EF-41BA-9806-F13DB223B0D7}"/>
          </ac:spMkLst>
        </pc:spChg>
        <pc:spChg chg="mod">
          <ac:chgData name="Guest User" userId="" providerId="Windows Live" clId="Web-{9101EA13-52B4-41D1-B3C3-F1A58C0D239D}" dt="2021-03-14T06:40:58.043" v="188" actId="20577"/>
          <ac:spMkLst>
            <pc:docMk/>
            <pc:sldMk cId="667936389" sldId="270"/>
            <ac:spMk id="3" creationId="{44CEAAFE-A741-4688-BB38-E7C8EA14F3EF}"/>
          </ac:spMkLst>
        </pc:spChg>
        <pc:spChg chg="add mod">
          <ac:chgData name="Guest User" userId="" providerId="Windows Live" clId="Web-{9101EA13-52B4-41D1-B3C3-F1A58C0D239D}" dt="2021-03-14T06:47:59.598" v="350" actId="20577"/>
          <ac:spMkLst>
            <pc:docMk/>
            <pc:sldMk cId="667936389" sldId="270"/>
            <ac:spMk id="5" creationId="{710E8978-506E-4AF9-80D6-C4A6F6880123}"/>
          </ac:spMkLst>
        </pc:spChg>
        <pc:spChg chg="add mod">
          <ac:chgData name="Guest User" userId="" providerId="Windows Live" clId="Web-{9101EA13-52B4-41D1-B3C3-F1A58C0D239D}" dt="2021-03-14T06:47:19.708" v="348" actId="1076"/>
          <ac:spMkLst>
            <pc:docMk/>
            <pc:sldMk cId="667936389" sldId="270"/>
            <ac:spMk id="6" creationId="{0F68D077-E1DD-410B-9A07-6A6AC8B99F43}"/>
          </ac:spMkLst>
        </pc:spChg>
        <pc:picChg chg="add mod">
          <ac:chgData name="Guest User" userId="" providerId="Windows Live" clId="Web-{9101EA13-52B4-41D1-B3C3-F1A58C0D239D}" dt="2021-03-14T06:47:14.489" v="347" actId="1076"/>
          <ac:picMkLst>
            <pc:docMk/>
            <pc:sldMk cId="667936389" sldId="270"/>
            <ac:picMk id="4" creationId="{458B38B3-F418-466F-B11A-5ACC80324299}"/>
          </ac:picMkLst>
        </pc:picChg>
      </pc:sldChg>
      <pc:sldChg chg="add del replId">
        <pc:chgData name="Guest User" userId="" providerId="Windows Live" clId="Web-{9101EA13-52B4-41D1-B3C3-F1A58C0D239D}" dt="2021-03-14T06:38:43.699" v="100"/>
        <pc:sldMkLst>
          <pc:docMk/>
          <pc:sldMk cId="1587936684" sldId="270"/>
        </pc:sldMkLst>
      </pc:sldChg>
      <pc:sldChg chg="add del replId">
        <pc:chgData name="Guest User" userId="" providerId="Windows Live" clId="Web-{9101EA13-52B4-41D1-B3C3-F1A58C0D239D}" dt="2021-03-14T06:38:44.292" v="101"/>
        <pc:sldMkLst>
          <pc:docMk/>
          <pc:sldMk cId="1566702392" sldId="271"/>
        </pc:sldMkLst>
      </pc:sldChg>
      <pc:sldChg chg="addSp modSp new">
        <pc:chgData name="Guest User" userId="" providerId="Windows Live" clId="Web-{9101EA13-52B4-41D1-B3C3-F1A58C0D239D}" dt="2021-03-14T06:53:18.321" v="414" actId="20577"/>
        <pc:sldMkLst>
          <pc:docMk/>
          <pc:sldMk cId="1791850474" sldId="271"/>
        </pc:sldMkLst>
        <pc:spChg chg="add mod">
          <ac:chgData name="Guest User" userId="" providerId="Windows Live" clId="Web-{9101EA13-52B4-41D1-B3C3-F1A58C0D239D}" dt="2021-03-14T06:53:18.321" v="414" actId="20577"/>
          <ac:spMkLst>
            <pc:docMk/>
            <pc:sldMk cId="1791850474" sldId="271"/>
            <ac:spMk id="2" creationId="{D1C3BB4D-D034-4472-8E09-7D701857623E}"/>
          </ac:spMkLst>
        </pc:spChg>
        <pc:spChg chg="add mod">
          <ac:chgData name="Guest User" userId="" providerId="Windows Live" clId="Web-{9101EA13-52B4-41D1-B3C3-F1A58C0D239D}" dt="2021-03-14T06:51:02.367" v="402" actId="1076"/>
          <ac:spMkLst>
            <pc:docMk/>
            <pc:sldMk cId="1791850474" sldId="271"/>
            <ac:spMk id="3" creationId="{24C65753-A8D7-47C7-961C-B08AEE7F0A71}"/>
          </ac:spMkLst>
        </pc:spChg>
        <pc:spChg chg="add mod">
          <ac:chgData name="Guest User" userId="" providerId="Windows Live" clId="Web-{9101EA13-52B4-41D1-B3C3-F1A58C0D239D}" dt="2021-03-14T06:50:41.055" v="398" actId="1076"/>
          <ac:spMkLst>
            <pc:docMk/>
            <pc:sldMk cId="1791850474" sldId="271"/>
            <ac:spMk id="4" creationId="{FA6878FE-2C54-4A36-92F3-E44F4D8734EC}"/>
          </ac:spMkLst>
        </pc:spChg>
        <pc:spChg chg="add mod">
          <ac:chgData name="Guest User" userId="" providerId="Windows Live" clId="Web-{9101EA13-52B4-41D1-B3C3-F1A58C0D239D}" dt="2021-03-14T06:51:07.023" v="403" actId="1076"/>
          <ac:spMkLst>
            <pc:docMk/>
            <pc:sldMk cId="1791850474" sldId="271"/>
            <ac:spMk id="5" creationId="{BCEA63AF-600C-4270-8C18-EB168F3D9AE5}"/>
          </ac:spMkLst>
        </pc:spChg>
        <pc:picChg chg="add mod">
          <ac:chgData name="Guest User" userId="" providerId="Windows Live" clId="Web-{9101EA13-52B4-41D1-B3C3-F1A58C0D239D}" dt="2021-03-14T06:51:15.164" v="404" actId="1076"/>
          <ac:picMkLst>
            <pc:docMk/>
            <pc:sldMk cId="1791850474" sldId="271"/>
            <ac:picMk id="6" creationId="{535D3336-8223-48C8-920D-9702B65F10A5}"/>
          </ac:picMkLst>
        </pc:picChg>
      </pc:sldChg>
      <pc:sldChg chg="add del replId">
        <pc:chgData name="Guest User" userId="" providerId="Windows Live" clId="Web-{9101EA13-52B4-41D1-B3C3-F1A58C0D239D}" dt="2021-03-14T06:38:45.949" v="102"/>
        <pc:sldMkLst>
          <pc:docMk/>
          <pc:sldMk cId="281399279" sldId="272"/>
        </pc:sldMkLst>
      </pc:sldChg>
      <pc:sldChg chg="modSp new">
        <pc:chgData name="Guest User" userId="" providerId="Windows Live" clId="Web-{9101EA13-52B4-41D1-B3C3-F1A58C0D239D}" dt="2021-03-14T06:52:42.258" v="409" actId="20577"/>
        <pc:sldMkLst>
          <pc:docMk/>
          <pc:sldMk cId="2542687823" sldId="272"/>
        </pc:sldMkLst>
        <pc:spChg chg="mod">
          <ac:chgData name="Guest User" userId="" providerId="Windows Live" clId="Web-{9101EA13-52B4-41D1-B3C3-F1A58C0D239D}" dt="2021-03-14T06:52:42.024" v="406" actId="20577"/>
          <ac:spMkLst>
            <pc:docMk/>
            <pc:sldMk cId="2542687823" sldId="272"/>
            <ac:spMk id="2" creationId="{D2316331-783E-4513-98C0-784AC7355780}"/>
          </ac:spMkLst>
        </pc:spChg>
        <pc:spChg chg="mod">
          <ac:chgData name="Guest User" userId="" providerId="Windows Live" clId="Web-{9101EA13-52B4-41D1-B3C3-F1A58C0D239D}" dt="2021-03-14T06:52:42.258" v="409" actId="20577"/>
          <ac:spMkLst>
            <pc:docMk/>
            <pc:sldMk cId="2542687823" sldId="272"/>
            <ac:spMk id="3" creationId="{D02FC120-291C-438B-B615-310E4695FB73}"/>
          </ac:spMkLst>
        </pc:spChg>
      </pc:sldChg>
      <pc:sldChg chg="add del replId">
        <pc:chgData name="Guest User" userId="" providerId="Windows Live" clId="Web-{9101EA13-52B4-41D1-B3C3-F1A58C0D239D}" dt="2021-03-14T06:38:46.714" v="103"/>
        <pc:sldMkLst>
          <pc:docMk/>
          <pc:sldMk cId="348820274" sldId="273"/>
        </pc:sldMkLst>
      </pc:sldChg>
      <pc:sldChg chg="modSp new">
        <pc:chgData name="Guest User" userId="" providerId="Windows Live" clId="Web-{9101EA13-52B4-41D1-B3C3-F1A58C0D239D}" dt="2021-03-14T07:22:37.797" v="475" actId="20577"/>
        <pc:sldMkLst>
          <pc:docMk/>
          <pc:sldMk cId="2769736666" sldId="273"/>
        </pc:sldMkLst>
        <pc:spChg chg="mod">
          <ac:chgData name="Guest User" userId="" providerId="Windows Live" clId="Web-{9101EA13-52B4-41D1-B3C3-F1A58C0D239D}" dt="2021-03-14T06:53:55.889" v="426" actId="20577"/>
          <ac:spMkLst>
            <pc:docMk/>
            <pc:sldMk cId="2769736666" sldId="273"/>
            <ac:spMk id="2" creationId="{9EE4B4A6-9564-4363-A39F-AC32A2B3B1F1}"/>
          </ac:spMkLst>
        </pc:spChg>
        <pc:spChg chg="mod">
          <ac:chgData name="Guest User" userId="" providerId="Windows Live" clId="Web-{9101EA13-52B4-41D1-B3C3-F1A58C0D239D}" dt="2021-03-14T07:22:37.797" v="475" actId="20577"/>
          <ac:spMkLst>
            <pc:docMk/>
            <pc:sldMk cId="2769736666" sldId="273"/>
            <ac:spMk id="3" creationId="{8DAFD142-AFE5-4780-A810-787F49E66411}"/>
          </ac:spMkLst>
        </pc:spChg>
      </pc:sldChg>
      <pc:sldChg chg="add del replId">
        <pc:chgData name="Guest User" userId="" providerId="Windows Live" clId="Web-{9101EA13-52B4-41D1-B3C3-F1A58C0D239D}" dt="2021-03-14T06:38:47.199" v="104"/>
        <pc:sldMkLst>
          <pc:docMk/>
          <pc:sldMk cId="3067155777" sldId="274"/>
        </pc:sldMkLst>
      </pc:sldChg>
      <pc:sldChg chg="addSp modSp new">
        <pc:chgData name="Guest User" userId="" providerId="Windows Live" clId="Web-{9101EA13-52B4-41D1-B3C3-F1A58C0D239D}" dt="2021-03-14T07:23:05.656" v="484" actId="20577"/>
        <pc:sldMkLst>
          <pc:docMk/>
          <pc:sldMk cId="3293761101" sldId="274"/>
        </pc:sldMkLst>
        <pc:spChg chg="add">
          <ac:chgData name="Guest User" userId="" providerId="Windows Live" clId="Web-{9101EA13-52B4-41D1-B3C3-F1A58C0D239D}" dt="2021-03-14T06:54:56.233" v="432"/>
          <ac:spMkLst>
            <pc:docMk/>
            <pc:sldMk cId="3293761101" sldId="274"/>
            <ac:spMk id="3" creationId="{BA4BBA25-A06F-4A8C-B22C-837B06FB9184}"/>
          </ac:spMkLst>
        </pc:spChg>
        <pc:spChg chg="add mod">
          <ac:chgData name="Guest User" userId="" providerId="Windows Live" clId="Web-{9101EA13-52B4-41D1-B3C3-F1A58C0D239D}" dt="2021-03-14T07:23:05.656" v="484" actId="20577"/>
          <ac:spMkLst>
            <pc:docMk/>
            <pc:sldMk cId="3293761101" sldId="274"/>
            <ac:spMk id="5" creationId="{6B9A59CF-A081-43D6-8496-2D3B01C591AA}"/>
          </ac:spMkLst>
        </pc:spChg>
      </pc:sldChg>
      <pc:sldChg chg="add del replId">
        <pc:chgData name="Guest User" userId="" providerId="Windows Live" clId="Web-{9101EA13-52B4-41D1-B3C3-F1A58C0D239D}" dt="2021-03-14T06:38:49.574" v="105"/>
        <pc:sldMkLst>
          <pc:docMk/>
          <pc:sldMk cId="201988618" sldId="275"/>
        </pc:sldMkLst>
      </pc:sldChg>
      <pc:sldChg chg="modSp new">
        <pc:chgData name="Guest User" userId="" providerId="Windows Live" clId="Web-{9101EA13-52B4-41D1-B3C3-F1A58C0D239D}" dt="2021-03-14T07:24:18.249" v="516" actId="20577"/>
        <pc:sldMkLst>
          <pc:docMk/>
          <pc:sldMk cId="2439488962" sldId="275"/>
        </pc:sldMkLst>
        <pc:spChg chg="mod">
          <ac:chgData name="Guest User" userId="" providerId="Windows Live" clId="Web-{9101EA13-52B4-41D1-B3C3-F1A58C0D239D}" dt="2021-03-14T07:23:33.593" v="496" actId="20577"/>
          <ac:spMkLst>
            <pc:docMk/>
            <pc:sldMk cId="2439488962" sldId="275"/>
            <ac:spMk id="2" creationId="{E0C1DC39-0CD7-46A7-9DB4-085F49979FD3}"/>
          </ac:spMkLst>
        </pc:spChg>
        <pc:spChg chg="mod">
          <ac:chgData name="Guest User" userId="" providerId="Windows Live" clId="Web-{9101EA13-52B4-41D1-B3C3-F1A58C0D239D}" dt="2021-03-14T07:24:18.249" v="516" actId="20577"/>
          <ac:spMkLst>
            <pc:docMk/>
            <pc:sldMk cId="2439488962" sldId="275"/>
            <ac:spMk id="3" creationId="{8025A898-7C94-45CC-A999-506EBF5A0C2E}"/>
          </ac:spMkLst>
        </pc:spChg>
      </pc:sldChg>
      <pc:sldChg chg="addSp modSp new">
        <pc:chgData name="Guest User" userId="" providerId="Windows Live" clId="Web-{9101EA13-52B4-41D1-B3C3-F1A58C0D239D}" dt="2021-03-14T07:25:21.421" v="563" actId="20577"/>
        <pc:sldMkLst>
          <pc:docMk/>
          <pc:sldMk cId="474636326" sldId="276"/>
        </pc:sldMkLst>
        <pc:spChg chg="add">
          <ac:chgData name="Guest User" userId="" providerId="Windows Live" clId="Web-{9101EA13-52B4-41D1-B3C3-F1A58C0D239D}" dt="2021-03-14T07:24:31.577" v="518"/>
          <ac:spMkLst>
            <pc:docMk/>
            <pc:sldMk cId="474636326" sldId="276"/>
            <ac:spMk id="3" creationId="{5C47B8E9-34E7-4E44-8F2D-013FF00C6324}"/>
          </ac:spMkLst>
        </pc:spChg>
        <pc:spChg chg="add mod">
          <ac:chgData name="Guest User" userId="" providerId="Windows Live" clId="Web-{9101EA13-52B4-41D1-B3C3-F1A58C0D239D}" dt="2021-03-14T07:25:21.421" v="563" actId="20577"/>
          <ac:spMkLst>
            <pc:docMk/>
            <pc:sldMk cId="474636326" sldId="276"/>
            <ac:spMk id="5" creationId="{E312FC55-B9A0-4CDE-ADE0-BC72AE651098}"/>
          </ac:spMkLst>
        </pc:spChg>
      </pc:sldChg>
      <pc:sldChg chg="add del replId">
        <pc:chgData name="Guest User" userId="" providerId="Windows Live" clId="Web-{9101EA13-52B4-41D1-B3C3-F1A58C0D239D}" dt="2021-03-14T06:38:51.480" v="106"/>
        <pc:sldMkLst>
          <pc:docMk/>
          <pc:sldMk cId="3185403597" sldId="276"/>
        </pc:sldMkLst>
      </pc:sldChg>
      <pc:sldChg chg="add del replId">
        <pc:chgData name="Guest User" userId="" providerId="Windows Live" clId="Web-{9101EA13-52B4-41D1-B3C3-F1A58C0D239D}" dt="2021-03-14T06:38:54.292" v="107"/>
        <pc:sldMkLst>
          <pc:docMk/>
          <pc:sldMk cId="2491468726" sldId="277"/>
        </pc:sldMkLst>
      </pc:sldChg>
      <pc:sldChg chg="modSp new">
        <pc:chgData name="Guest User" userId="" providerId="Windows Live" clId="Web-{9101EA13-52B4-41D1-B3C3-F1A58C0D239D}" dt="2021-03-14T07:26:41.280" v="597" actId="20577"/>
        <pc:sldMkLst>
          <pc:docMk/>
          <pc:sldMk cId="2668871154" sldId="277"/>
        </pc:sldMkLst>
        <pc:spChg chg="mod">
          <ac:chgData name="Guest User" userId="" providerId="Windows Live" clId="Web-{9101EA13-52B4-41D1-B3C3-F1A58C0D239D}" dt="2021-03-14T07:25:47.655" v="575" actId="20577"/>
          <ac:spMkLst>
            <pc:docMk/>
            <pc:sldMk cId="2668871154" sldId="277"/>
            <ac:spMk id="2" creationId="{1AAAF9FE-4A14-4632-B400-CCCAA863B027}"/>
          </ac:spMkLst>
        </pc:spChg>
        <pc:spChg chg="mod">
          <ac:chgData name="Guest User" userId="" providerId="Windows Live" clId="Web-{9101EA13-52B4-41D1-B3C3-F1A58C0D239D}" dt="2021-03-14T07:26:41.280" v="597" actId="20577"/>
          <ac:spMkLst>
            <pc:docMk/>
            <pc:sldMk cId="2668871154" sldId="277"/>
            <ac:spMk id="3" creationId="{0583B2CA-A2D7-460C-8A19-FC7246760C6D}"/>
          </ac:spMkLst>
        </pc:spChg>
      </pc:sldChg>
      <pc:sldChg chg="addSp delSp modSp new">
        <pc:chgData name="Guest User" userId="" providerId="Windows Live" clId="Web-{9101EA13-52B4-41D1-B3C3-F1A58C0D239D}" dt="2021-03-14T07:29:05.077" v="645" actId="20577"/>
        <pc:sldMkLst>
          <pc:docMk/>
          <pc:sldMk cId="1736301642" sldId="278"/>
        </pc:sldMkLst>
        <pc:spChg chg="mod">
          <ac:chgData name="Guest User" userId="" providerId="Windows Live" clId="Web-{9101EA13-52B4-41D1-B3C3-F1A58C0D239D}" dt="2021-03-14T07:27:29.905" v="627" actId="20577"/>
          <ac:spMkLst>
            <pc:docMk/>
            <pc:sldMk cId="1736301642" sldId="278"/>
            <ac:spMk id="2" creationId="{52FE4D51-BF8C-4147-87B9-0021226ACDAB}"/>
          </ac:spMkLst>
        </pc:spChg>
        <pc:spChg chg="del">
          <ac:chgData name="Guest User" userId="" providerId="Windows Live" clId="Web-{9101EA13-52B4-41D1-B3C3-F1A58C0D239D}" dt="2021-03-14T07:27:16.327" v="607"/>
          <ac:spMkLst>
            <pc:docMk/>
            <pc:sldMk cId="1736301642" sldId="278"/>
            <ac:spMk id="3" creationId="{0FC56CAE-F61B-4BBC-ADBE-82481629B292}"/>
          </ac:spMkLst>
        </pc:spChg>
        <pc:spChg chg="add mod">
          <ac:chgData name="Guest User" userId="" providerId="Windows Live" clId="Web-{9101EA13-52B4-41D1-B3C3-F1A58C0D239D}" dt="2021-03-14T07:29:05.077" v="645" actId="20577"/>
          <ac:spMkLst>
            <pc:docMk/>
            <pc:sldMk cId="1736301642" sldId="278"/>
            <ac:spMk id="5" creationId="{6C410072-6C6E-4817-9A64-9A2432BE376C}"/>
          </ac:spMkLst>
        </pc:spChg>
        <pc:picChg chg="add mod">
          <ac:chgData name="Guest User" userId="" providerId="Windows Live" clId="Web-{9101EA13-52B4-41D1-B3C3-F1A58C0D239D}" dt="2021-03-14T07:27:57.296" v="632" actId="1076"/>
          <ac:picMkLst>
            <pc:docMk/>
            <pc:sldMk cId="1736301642" sldId="278"/>
            <ac:picMk id="4" creationId="{0688B3DE-F7D7-419A-AEAB-782350852CF0}"/>
          </ac:picMkLst>
        </pc:picChg>
      </pc:sldChg>
      <pc:sldChg chg="add del replId">
        <pc:chgData name="Guest User" userId="" providerId="Windows Live" clId="Web-{9101EA13-52B4-41D1-B3C3-F1A58C0D239D}" dt="2021-03-14T06:38:54.917" v="108"/>
        <pc:sldMkLst>
          <pc:docMk/>
          <pc:sldMk cId="1790099967" sldId="278"/>
        </pc:sldMkLst>
      </pc:sldChg>
      <pc:sldChg chg="add del replId">
        <pc:chgData name="Guest User" userId="" providerId="Windows Live" clId="Web-{9101EA13-52B4-41D1-B3C3-F1A58C0D239D}" dt="2021-03-14T06:38:55.511" v="109"/>
        <pc:sldMkLst>
          <pc:docMk/>
          <pc:sldMk cId="1517600738" sldId="279"/>
        </pc:sldMkLst>
      </pc:sldChg>
      <pc:sldChg chg="modSp new">
        <pc:chgData name="Guest User" userId="" providerId="Windows Live" clId="Web-{9101EA13-52B4-41D1-B3C3-F1A58C0D239D}" dt="2021-03-14T07:30:04.858" v="673" actId="20577"/>
        <pc:sldMkLst>
          <pc:docMk/>
          <pc:sldMk cId="1813488972" sldId="279"/>
        </pc:sldMkLst>
        <pc:spChg chg="mod">
          <ac:chgData name="Guest User" userId="" providerId="Windows Live" clId="Web-{9101EA13-52B4-41D1-B3C3-F1A58C0D239D}" dt="2021-03-14T07:29:35.405" v="656" actId="20577"/>
          <ac:spMkLst>
            <pc:docMk/>
            <pc:sldMk cId="1813488972" sldId="279"/>
            <ac:spMk id="2" creationId="{7F1FED9F-AFED-4730-8BA4-C67CF8B40CD4}"/>
          </ac:spMkLst>
        </pc:spChg>
        <pc:spChg chg="mod">
          <ac:chgData name="Guest User" userId="" providerId="Windows Live" clId="Web-{9101EA13-52B4-41D1-B3C3-F1A58C0D239D}" dt="2021-03-14T07:30:04.858" v="673" actId="20577"/>
          <ac:spMkLst>
            <pc:docMk/>
            <pc:sldMk cId="1813488972" sldId="279"/>
            <ac:spMk id="3" creationId="{D4058A94-355C-4142-A904-D6502E4DCAEA}"/>
          </ac:spMkLst>
        </pc:spChg>
      </pc:sldChg>
      <pc:sldChg chg="addSp modSp new">
        <pc:chgData name="Guest User" userId="" providerId="Windows Live" clId="Web-{9101EA13-52B4-41D1-B3C3-F1A58C0D239D}" dt="2021-03-14T07:34:04.795" v="720" actId="20577"/>
        <pc:sldMkLst>
          <pc:docMk/>
          <pc:sldMk cId="3550135005" sldId="280"/>
        </pc:sldMkLst>
        <pc:spChg chg="add">
          <ac:chgData name="Guest User" userId="" providerId="Windows Live" clId="Web-{9101EA13-52B4-41D1-B3C3-F1A58C0D239D}" dt="2021-03-14T07:30:29.076" v="675"/>
          <ac:spMkLst>
            <pc:docMk/>
            <pc:sldMk cId="3550135005" sldId="280"/>
            <ac:spMk id="3" creationId="{E94078C3-1FAB-45BF-929F-E61C48B5AE5B}"/>
          </ac:spMkLst>
        </pc:spChg>
        <pc:spChg chg="add mod">
          <ac:chgData name="Guest User" userId="" providerId="Windows Live" clId="Web-{9101EA13-52B4-41D1-B3C3-F1A58C0D239D}" dt="2021-03-14T07:31:33.780" v="691" actId="14100"/>
          <ac:spMkLst>
            <pc:docMk/>
            <pc:sldMk cId="3550135005" sldId="280"/>
            <ac:spMk id="5" creationId="{AC5E8413-99BB-4301-8007-4BA3B6B6FAC5}"/>
          </ac:spMkLst>
        </pc:spChg>
        <pc:spChg chg="add mod">
          <ac:chgData name="Guest User" userId="" providerId="Windows Live" clId="Web-{9101EA13-52B4-41D1-B3C3-F1A58C0D239D}" dt="2021-03-14T07:34:04.795" v="720" actId="20577"/>
          <ac:spMkLst>
            <pc:docMk/>
            <pc:sldMk cId="3550135005" sldId="280"/>
            <ac:spMk id="6" creationId="{4BFC7A51-40A0-4C2D-9411-86EE69BEDA50}"/>
          </ac:spMkLst>
        </pc:spChg>
        <pc:picChg chg="add mod">
          <ac:chgData name="Guest User" userId="" providerId="Windows Live" clId="Web-{9101EA13-52B4-41D1-B3C3-F1A58C0D239D}" dt="2021-03-14T07:32:49.107" v="707" actId="14100"/>
          <ac:picMkLst>
            <pc:docMk/>
            <pc:sldMk cId="3550135005" sldId="280"/>
            <ac:picMk id="7" creationId="{8AC15A06-E8FD-4E7F-9C78-E5650C385F78}"/>
          </ac:picMkLst>
        </pc:picChg>
      </pc:sldChg>
      <pc:sldChg chg="add del replId">
        <pc:chgData name="Guest User" userId="" providerId="Windows Live" clId="Web-{9101EA13-52B4-41D1-B3C3-F1A58C0D239D}" dt="2021-03-14T06:38:55.996" v="110"/>
        <pc:sldMkLst>
          <pc:docMk/>
          <pc:sldMk cId="3642604797" sldId="280"/>
        </pc:sldMkLst>
      </pc:sldChg>
      <pc:sldChg chg="add del replId">
        <pc:chgData name="Guest User" userId="" providerId="Windows Live" clId="Web-{9101EA13-52B4-41D1-B3C3-F1A58C0D239D}" dt="2021-03-14T06:38:56.433" v="111"/>
        <pc:sldMkLst>
          <pc:docMk/>
          <pc:sldMk cId="568553995" sldId="281"/>
        </pc:sldMkLst>
      </pc:sldChg>
      <pc:sldChg chg="addSp modSp new">
        <pc:chgData name="Guest User" userId="" providerId="Windows Live" clId="Web-{9101EA13-52B4-41D1-B3C3-F1A58C0D239D}" dt="2021-03-14T07:33:55.841" v="719" actId="20577"/>
        <pc:sldMkLst>
          <pc:docMk/>
          <pc:sldMk cId="4182908030" sldId="281"/>
        </pc:sldMkLst>
        <pc:spChg chg="add mod">
          <ac:chgData name="Guest User" userId="" providerId="Windows Live" clId="Web-{9101EA13-52B4-41D1-B3C3-F1A58C0D239D}" dt="2021-03-14T07:33:55.841" v="719" actId="20577"/>
          <ac:spMkLst>
            <pc:docMk/>
            <pc:sldMk cId="4182908030" sldId="281"/>
            <ac:spMk id="3" creationId="{0AFC9DF2-EABF-42EF-9385-1D91AF32B1B2}"/>
          </ac:spMkLst>
        </pc:spChg>
        <pc:picChg chg="add mod">
          <ac:chgData name="Guest User" userId="" providerId="Windows Live" clId="Web-{9101EA13-52B4-41D1-B3C3-F1A58C0D239D}" dt="2021-03-14T07:33:28.513" v="713" actId="1076"/>
          <ac:picMkLst>
            <pc:docMk/>
            <pc:sldMk cId="4182908030" sldId="281"/>
            <ac:picMk id="2" creationId="{F5D7CE03-B1D9-4620-A153-6474C6EF5FF5}"/>
          </ac:picMkLst>
        </pc:picChg>
      </pc:sldChg>
      <pc:sldChg chg="add del replId">
        <pc:chgData name="Guest User" userId="" providerId="Windows Live" clId="Web-{9101EA13-52B4-41D1-B3C3-F1A58C0D239D}" dt="2021-03-14T06:38:57.542" v="112"/>
        <pc:sldMkLst>
          <pc:docMk/>
          <pc:sldMk cId="2919302060" sldId="282"/>
        </pc:sldMkLst>
      </pc:sldChg>
      <pc:sldChg chg="addSp modSp add replId">
        <pc:chgData name="Guest User" userId="" providerId="Windows Live" clId="Web-{9101EA13-52B4-41D1-B3C3-F1A58C0D239D}" dt="2021-03-14T07:36:19.575" v="766" actId="14100"/>
        <pc:sldMkLst>
          <pc:docMk/>
          <pc:sldMk cId="3846909925" sldId="282"/>
        </pc:sldMkLst>
        <pc:spChg chg="add mod">
          <ac:chgData name="Guest User" userId="" providerId="Windows Live" clId="Web-{9101EA13-52B4-41D1-B3C3-F1A58C0D239D}" dt="2021-03-14T07:36:10.544" v="765" actId="20577"/>
          <ac:spMkLst>
            <pc:docMk/>
            <pc:sldMk cId="3846909925" sldId="282"/>
            <ac:spMk id="3" creationId="{C3203F9E-5C94-4B88-887B-34B2393A9ED8}"/>
          </ac:spMkLst>
        </pc:spChg>
        <pc:picChg chg="add mod">
          <ac:chgData name="Guest User" userId="" providerId="Windows Live" clId="Web-{9101EA13-52B4-41D1-B3C3-F1A58C0D239D}" dt="2021-03-14T07:36:19.575" v="766" actId="14100"/>
          <ac:picMkLst>
            <pc:docMk/>
            <pc:sldMk cId="3846909925" sldId="282"/>
            <ac:picMk id="2" creationId="{BE1ECDC6-0333-42A6-819C-67DE102BE83B}"/>
          </ac:picMkLst>
        </pc:picChg>
      </pc:sldChg>
      <pc:sldChg chg="add del replId">
        <pc:chgData name="Guest User" userId="" providerId="Windows Live" clId="Web-{9101EA13-52B4-41D1-B3C3-F1A58C0D239D}" dt="2021-03-14T06:38:58.183" v="113"/>
        <pc:sldMkLst>
          <pc:docMk/>
          <pc:sldMk cId="2989753258" sldId="283"/>
        </pc:sldMkLst>
      </pc:sldChg>
      <pc:sldChg chg="addSp modSp add replId">
        <pc:chgData name="Guest User" userId="" providerId="Windows Live" clId="Web-{9101EA13-52B4-41D1-B3C3-F1A58C0D239D}" dt="2021-03-14T07:44:39.908" v="864" actId="20577"/>
        <pc:sldMkLst>
          <pc:docMk/>
          <pc:sldMk cId="3345149936" sldId="283"/>
        </pc:sldMkLst>
        <pc:spChg chg="add mod">
          <ac:chgData name="Guest User" userId="" providerId="Windows Live" clId="Web-{9101EA13-52B4-41D1-B3C3-F1A58C0D239D}" dt="2021-03-14T07:44:39.908" v="864" actId="20577"/>
          <ac:spMkLst>
            <pc:docMk/>
            <pc:sldMk cId="3345149936" sldId="283"/>
            <ac:spMk id="3" creationId="{A19D2F3D-3BD7-4F18-8B7E-FEBDEDBFD0E4}"/>
          </ac:spMkLst>
        </pc:spChg>
        <pc:spChg chg="add mod">
          <ac:chgData name="Guest User" userId="" providerId="Windows Live" clId="Web-{9101EA13-52B4-41D1-B3C3-F1A58C0D239D}" dt="2021-03-14T07:35:18.232" v="752" actId="20577"/>
          <ac:spMkLst>
            <pc:docMk/>
            <pc:sldMk cId="3345149936" sldId="283"/>
            <ac:spMk id="5" creationId="{25A2CE1D-D4D0-456F-9437-8210CE10112C}"/>
          </ac:spMkLst>
        </pc:spChg>
      </pc:sldChg>
      <pc:sldChg chg="add del replId">
        <pc:chgData name="Guest User" userId="" providerId="Windows Live" clId="Web-{9101EA13-52B4-41D1-B3C3-F1A58C0D239D}" dt="2021-03-14T06:38:58.574" v="114"/>
        <pc:sldMkLst>
          <pc:docMk/>
          <pc:sldMk cId="1607674323" sldId="284"/>
        </pc:sldMkLst>
      </pc:sldChg>
      <pc:sldChg chg="modSp new">
        <pc:chgData name="Guest User" userId="" providerId="Windows Live" clId="Web-{9101EA13-52B4-41D1-B3C3-F1A58C0D239D}" dt="2021-03-14T07:37:47.889" v="824" actId="20577"/>
        <pc:sldMkLst>
          <pc:docMk/>
          <pc:sldMk cId="2540634817" sldId="284"/>
        </pc:sldMkLst>
        <pc:spChg chg="mod">
          <ac:chgData name="Guest User" userId="" providerId="Windows Live" clId="Web-{9101EA13-52B4-41D1-B3C3-F1A58C0D239D}" dt="2021-03-14T07:36:44.653" v="783" actId="20577"/>
          <ac:spMkLst>
            <pc:docMk/>
            <pc:sldMk cId="2540634817" sldId="284"/>
            <ac:spMk id="2" creationId="{AD52F60F-D801-4B03-8764-F722193031D4}"/>
          </ac:spMkLst>
        </pc:spChg>
        <pc:spChg chg="mod">
          <ac:chgData name="Guest User" userId="" providerId="Windows Live" clId="Web-{9101EA13-52B4-41D1-B3C3-F1A58C0D239D}" dt="2021-03-14T07:37:47.889" v="824" actId="20577"/>
          <ac:spMkLst>
            <pc:docMk/>
            <pc:sldMk cId="2540634817" sldId="284"/>
            <ac:spMk id="3" creationId="{BDC1BBCD-CDFF-4A0E-91AE-22395B940FD5}"/>
          </ac:spMkLst>
        </pc:spChg>
      </pc:sldChg>
      <pc:sldChg chg="add del replId">
        <pc:chgData name="Guest User" userId="" providerId="Windows Live" clId="Web-{9101EA13-52B4-41D1-B3C3-F1A58C0D239D}" dt="2021-03-14T06:38:58.980" v="115"/>
        <pc:sldMkLst>
          <pc:docMk/>
          <pc:sldMk cId="251274025" sldId="285"/>
        </pc:sldMkLst>
      </pc:sldChg>
      <pc:sldChg chg="modSp new">
        <pc:chgData name="Guest User" userId="" providerId="Windows Live" clId="Web-{9101EA13-52B4-41D1-B3C3-F1A58C0D239D}" dt="2021-03-14T07:38:30.920" v="839" actId="20577"/>
        <pc:sldMkLst>
          <pc:docMk/>
          <pc:sldMk cId="2324435947" sldId="285"/>
        </pc:sldMkLst>
        <pc:spChg chg="mod">
          <ac:chgData name="Guest User" userId="" providerId="Windows Live" clId="Web-{9101EA13-52B4-41D1-B3C3-F1A58C0D239D}" dt="2021-03-14T07:38:07.763" v="831" actId="20577"/>
          <ac:spMkLst>
            <pc:docMk/>
            <pc:sldMk cId="2324435947" sldId="285"/>
            <ac:spMk id="2" creationId="{DACB0DD5-ABC7-45AA-BE3A-1FE2D0EB38C8}"/>
          </ac:spMkLst>
        </pc:spChg>
        <pc:spChg chg="mod">
          <ac:chgData name="Guest User" userId="" providerId="Windows Live" clId="Web-{9101EA13-52B4-41D1-B3C3-F1A58C0D239D}" dt="2021-03-14T07:38:30.920" v="839" actId="20577"/>
          <ac:spMkLst>
            <pc:docMk/>
            <pc:sldMk cId="2324435947" sldId="285"/>
            <ac:spMk id="3" creationId="{2B81C09C-673B-4938-B0DE-E9F87632D156}"/>
          </ac:spMkLst>
        </pc:spChg>
      </pc:sldChg>
      <pc:sldChg chg="modSp new">
        <pc:chgData name="Guest User" userId="" providerId="Windows Live" clId="Web-{9101EA13-52B4-41D1-B3C3-F1A58C0D239D}" dt="2021-03-14T07:39:22.545" v="847" actId="14100"/>
        <pc:sldMkLst>
          <pc:docMk/>
          <pc:sldMk cId="2268703741" sldId="286"/>
        </pc:sldMkLst>
        <pc:spChg chg="mod">
          <ac:chgData name="Guest User" userId="" providerId="Windows Live" clId="Web-{9101EA13-52B4-41D1-B3C3-F1A58C0D239D}" dt="2021-03-14T07:38:50.326" v="843" actId="20577"/>
          <ac:spMkLst>
            <pc:docMk/>
            <pc:sldMk cId="2268703741" sldId="286"/>
            <ac:spMk id="2" creationId="{AB4AFD18-0D92-4100-B46B-49964CFA199A}"/>
          </ac:spMkLst>
        </pc:spChg>
        <pc:spChg chg="mod">
          <ac:chgData name="Guest User" userId="" providerId="Windows Live" clId="Web-{9101EA13-52B4-41D1-B3C3-F1A58C0D239D}" dt="2021-03-14T07:39:22.545" v="847" actId="14100"/>
          <ac:spMkLst>
            <pc:docMk/>
            <pc:sldMk cId="2268703741" sldId="286"/>
            <ac:spMk id="3" creationId="{8BFCFE29-D2DA-401E-A54F-300FB6A3765D}"/>
          </ac:spMkLst>
        </pc:spChg>
      </pc:sldChg>
      <pc:sldChg chg="add del replId">
        <pc:chgData name="Guest User" userId="" providerId="Windows Live" clId="Web-{9101EA13-52B4-41D1-B3C3-F1A58C0D239D}" dt="2021-03-14T06:38:59.386" v="116"/>
        <pc:sldMkLst>
          <pc:docMk/>
          <pc:sldMk cId="2565806105" sldId="286"/>
        </pc:sldMkLst>
      </pc:sldChg>
      <pc:sldChg chg="add del replId">
        <pc:chgData name="Guest User" userId="" providerId="Windows Live" clId="Web-{9101EA13-52B4-41D1-B3C3-F1A58C0D239D}" dt="2021-03-14T06:38:59.761" v="117"/>
        <pc:sldMkLst>
          <pc:docMk/>
          <pc:sldMk cId="2502318015" sldId="287"/>
        </pc:sldMkLst>
      </pc:sldChg>
      <pc:sldChg chg="new del">
        <pc:chgData name="Guest User" userId="" providerId="Windows Live" clId="Web-{9101EA13-52B4-41D1-B3C3-F1A58C0D239D}" dt="2021-03-14T07:42:46.814" v="850"/>
        <pc:sldMkLst>
          <pc:docMk/>
          <pc:sldMk cId="3584821310" sldId="287"/>
        </pc:sldMkLst>
      </pc:sldChg>
      <pc:sldChg chg="addSp modSp new ord">
        <pc:chgData name="Guest User" userId="" providerId="Windows Live" clId="Web-{9101EA13-52B4-41D1-B3C3-F1A58C0D239D}" dt="2021-03-14T07:43:29.627" v="857" actId="20577"/>
        <pc:sldMkLst>
          <pc:docMk/>
          <pc:sldMk cId="3912221327" sldId="287"/>
        </pc:sldMkLst>
        <pc:spChg chg="add">
          <ac:chgData name="Guest User" userId="" providerId="Windows Live" clId="Web-{9101EA13-52B4-41D1-B3C3-F1A58C0D239D}" dt="2021-03-14T07:43:08.799" v="854"/>
          <ac:spMkLst>
            <pc:docMk/>
            <pc:sldMk cId="3912221327" sldId="287"/>
            <ac:spMk id="3" creationId="{71D35F1E-B2EF-4F99-9374-164417186BD4}"/>
          </ac:spMkLst>
        </pc:spChg>
        <pc:spChg chg="add mod">
          <ac:chgData name="Guest User" userId="" providerId="Windows Live" clId="Web-{9101EA13-52B4-41D1-B3C3-F1A58C0D239D}" dt="2021-03-14T07:43:29.627" v="857" actId="20577"/>
          <ac:spMkLst>
            <pc:docMk/>
            <pc:sldMk cId="3912221327" sldId="287"/>
            <ac:spMk id="5" creationId="{FC0DB555-610A-4EBB-BCA3-53AD024B2971}"/>
          </ac:spMkLst>
        </pc:spChg>
      </pc:sldChg>
      <pc:sldChg chg="add del replId">
        <pc:chgData name="Guest User" userId="" providerId="Windows Live" clId="Web-{9101EA13-52B4-41D1-B3C3-F1A58C0D239D}" dt="2021-03-14T06:39:00.167" v="118"/>
        <pc:sldMkLst>
          <pc:docMk/>
          <pc:sldMk cId="957335969" sldId="288"/>
        </pc:sldMkLst>
      </pc:sldChg>
      <pc:sldChg chg="addSp modSp new">
        <pc:chgData name="Guest User" userId="" providerId="Windows Live" clId="Web-{9101EA13-52B4-41D1-B3C3-F1A58C0D239D}" dt="2021-03-14T07:44:26.345" v="863" actId="20577"/>
        <pc:sldMkLst>
          <pc:docMk/>
          <pc:sldMk cId="1165086659" sldId="288"/>
        </pc:sldMkLst>
        <pc:spChg chg="add">
          <ac:chgData name="Guest User" userId="" providerId="Windows Live" clId="Web-{9101EA13-52B4-41D1-B3C3-F1A58C0D239D}" dt="2021-03-14T07:44:01.611" v="859"/>
          <ac:spMkLst>
            <pc:docMk/>
            <pc:sldMk cId="1165086659" sldId="288"/>
            <ac:spMk id="3" creationId="{4E3A5358-12D9-4C5C-8694-99328624B000}"/>
          </ac:spMkLst>
        </pc:spChg>
        <pc:spChg chg="add mod">
          <ac:chgData name="Guest User" userId="" providerId="Windows Live" clId="Web-{9101EA13-52B4-41D1-B3C3-F1A58C0D239D}" dt="2021-03-14T07:44:26.345" v="863" actId="20577"/>
          <ac:spMkLst>
            <pc:docMk/>
            <pc:sldMk cId="1165086659" sldId="288"/>
            <ac:spMk id="5" creationId="{842B4495-AD6F-4734-BAFB-55A61D5BB6C8}"/>
          </ac:spMkLst>
        </pc:spChg>
      </pc:sldChg>
      <pc:sldChg chg="new del">
        <pc:chgData name="Guest User" userId="" providerId="Windows Live" clId="Web-{9101EA13-52B4-41D1-B3C3-F1A58C0D239D}" dt="2021-03-14T07:42:51.611" v="851"/>
        <pc:sldMkLst>
          <pc:docMk/>
          <pc:sldMk cId="3157025757" sldId="288"/>
        </pc:sldMkLst>
      </pc:sldChg>
      <pc:sldChg chg="add del replId">
        <pc:chgData name="Guest User" userId="" providerId="Windows Live" clId="Web-{9101EA13-52B4-41D1-B3C3-F1A58C0D239D}" dt="2021-03-14T06:30:30.131" v="73"/>
        <pc:sldMkLst>
          <pc:docMk/>
          <pc:sldMk cId="3767647319" sldId="289"/>
        </pc:sldMkLst>
      </pc:sldChg>
    </pc:docChg>
  </pc:docChgLst>
  <pc:docChgLst>
    <pc:chgData name="Ravi Sankar Gogineni" userId="469385755ed3b76f" providerId="LiveId" clId="{BF1ECDE8-8023-48C8-A027-58A793A219EB}"/>
    <pc:docChg chg="modSld">
      <pc:chgData name="Ravi Sankar Gogineni" userId="469385755ed3b76f" providerId="LiveId" clId="{BF1ECDE8-8023-48C8-A027-58A793A219EB}" dt="2024-03-06T15:49:54.934" v="97" actId="20577"/>
      <pc:docMkLst>
        <pc:docMk/>
      </pc:docMkLst>
      <pc:sldChg chg="modSp mod">
        <pc:chgData name="Ravi Sankar Gogineni" userId="469385755ed3b76f" providerId="LiveId" clId="{BF1ECDE8-8023-48C8-A027-58A793A219EB}" dt="2024-03-06T15:49:54.934" v="97" actId="20577"/>
        <pc:sldMkLst>
          <pc:docMk/>
          <pc:sldMk cId="2368366409" sldId="256"/>
        </pc:sldMkLst>
        <pc:spChg chg="mod">
          <ac:chgData name="Ravi Sankar Gogineni" userId="469385755ed3b76f" providerId="LiveId" clId="{BF1ECDE8-8023-48C8-A027-58A793A219EB}" dt="2024-03-06T15:49:54.934" v="97" actId="20577"/>
          <ac:spMkLst>
            <pc:docMk/>
            <pc:sldMk cId="2368366409" sldId="256"/>
            <ac:spMk id="3" creationId="{7404937E-E049-495B-A09E-0D4E53DFFB1F}"/>
          </ac:spMkLst>
        </pc:spChg>
      </pc:sldChg>
    </pc:docChg>
  </pc:docChgLst>
  <pc:docChgLst>
    <pc:chgData name="nitishapatange1997@gmail.com" userId="66d2ba23584ba0c0" providerId="LiveId" clId="{2198768D-D450-4D0F-868F-6CEF7ABD2796}"/>
    <pc:docChg chg="undo custSel addSld delSld modSld sldOrd">
      <pc:chgData name="nitishapatange1997@gmail.com" userId="66d2ba23584ba0c0" providerId="LiveId" clId="{2198768D-D450-4D0F-868F-6CEF7ABD2796}" dt="2021-03-15T16:49:26.667" v="1122" actId="20577"/>
      <pc:docMkLst>
        <pc:docMk/>
      </pc:docMkLst>
      <pc:sldChg chg="modSp mod">
        <pc:chgData name="nitishapatange1997@gmail.com" userId="66d2ba23584ba0c0" providerId="LiveId" clId="{2198768D-D450-4D0F-868F-6CEF7ABD2796}" dt="2021-03-14T04:36:57.904" v="819" actId="1076"/>
        <pc:sldMkLst>
          <pc:docMk/>
          <pc:sldMk cId="2368366409" sldId="256"/>
        </pc:sldMkLst>
        <pc:spChg chg="mod">
          <ac:chgData name="nitishapatange1997@gmail.com" userId="66d2ba23584ba0c0" providerId="LiveId" clId="{2198768D-D450-4D0F-868F-6CEF7ABD2796}" dt="2021-03-14T04:35:50.573" v="801" actId="207"/>
          <ac:spMkLst>
            <pc:docMk/>
            <pc:sldMk cId="2368366409" sldId="256"/>
            <ac:spMk id="2" creationId="{4242A1A7-0B39-4B36-8DC0-C03B3F2D1AE8}"/>
          </ac:spMkLst>
        </pc:spChg>
        <pc:spChg chg="mod">
          <ac:chgData name="nitishapatange1997@gmail.com" userId="66d2ba23584ba0c0" providerId="LiveId" clId="{2198768D-D450-4D0F-868F-6CEF7ABD2796}" dt="2021-03-14T04:36:57.904" v="819" actId="1076"/>
          <ac:spMkLst>
            <pc:docMk/>
            <pc:sldMk cId="2368366409" sldId="256"/>
            <ac:spMk id="3" creationId="{7404937E-E049-495B-A09E-0D4E53DFFB1F}"/>
          </ac:spMkLst>
        </pc:spChg>
      </pc:sldChg>
      <pc:sldChg chg="modSp mod">
        <pc:chgData name="nitishapatange1997@gmail.com" userId="66d2ba23584ba0c0" providerId="LiveId" clId="{2198768D-D450-4D0F-868F-6CEF7ABD2796}" dt="2021-03-14T20:37:46.956" v="996" actId="20577"/>
        <pc:sldMkLst>
          <pc:docMk/>
          <pc:sldMk cId="227366958" sldId="257"/>
        </pc:sldMkLst>
        <pc:spChg chg="mod">
          <ac:chgData name="nitishapatange1997@gmail.com" userId="66d2ba23584ba0c0" providerId="LiveId" clId="{2198768D-D450-4D0F-868F-6CEF7ABD2796}" dt="2021-03-14T04:22:38.938" v="471" actId="2711"/>
          <ac:spMkLst>
            <pc:docMk/>
            <pc:sldMk cId="227366958" sldId="257"/>
            <ac:spMk id="2" creationId="{FF4A645F-67EC-46FE-BD6E-50DACEDCF581}"/>
          </ac:spMkLst>
        </pc:spChg>
        <pc:spChg chg="mod">
          <ac:chgData name="nitishapatange1997@gmail.com" userId="66d2ba23584ba0c0" providerId="LiveId" clId="{2198768D-D450-4D0F-868F-6CEF7ABD2796}" dt="2021-03-14T20:37:46.956" v="996" actId="20577"/>
          <ac:spMkLst>
            <pc:docMk/>
            <pc:sldMk cId="227366958" sldId="257"/>
            <ac:spMk id="3" creationId="{D725BE7D-E859-4AFD-A44F-E9C8AC393F18}"/>
          </ac:spMkLst>
        </pc:spChg>
      </pc:sldChg>
      <pc:sldChg chg="modSp new mod">
        <pc:chgData name="nitishapatange1997@gmail.com" userId="66d2ba23584ba0c0" providerId="LiveId" clId="{2198768D-D450-4D0F-868F-6CEF7ABD2796}" dt="2021-03-15T01:08:24.059" v="1008" actId="20577"/>
        <pc:sldMkLst>
          <pc:docMk/>
          <pc:sldMk cId="3529246195" sldId="258"/>
        </pc:sldMkLst>
        <pc:spChg chg="mod">
          <ac:chgData name="nitishapatange1997@gmail.com" userId="66d2ba23584ba0c0" providerId="LiveId" clId="{2198768D-D450-4D0F-868F-6CEF7ABD2796}" dt="2021-03-14T04:22:44.509" v="472" actId="2711"/>
          <ac:spMkLst>
            <pc:docMk/>
            <pc:sldMk cId="3529246195" sldId="258"/>
            <ac:spMk id="2" creationId="{84133044-DDA4-487A-94BA-95280AE99E65}"/>
          </ac:spMkLst>
        </pc:spChg>
        <pc:spChg chg="mod">
          <ac:chgData name="nitishapatange1997@gmail.com" userId="66d2ba23584ba0c0" providerId="LiveId" clId="{2198768D-D450-4D0F-868F-6CEF7ABD2796}" dt="2021-03-15T01:08:24.059" v="1008" actId="20577"/>
          <ac:spMkLst>
            <pc:docMk/>
            <pc:sldMk cId="3529246195" sldId="258"/>
            <ac:spMk id="3" creationId="{E8D01F7E-1102-4537-907D-E71B2073FA20}"/>
          </ac:spMkLst>
        </pc:spChg>
      </pc:sldChg>
      <pc:sldChg chg="modSp new mod">
        <pc:chgData name="nitishapatange1997@gmail.com" userId="66d2ba23584ba0c0" providerId="LiveId" clId="{2198768D-D450-4D0F-868F-6CEF7ABD2796}" dt="2021-03-15T01:12:08.637" v="1019" actId="5793"/>
        <pc:sldMkLst>
          <pc:docMk/>
          <pc:sldMk cId="1150645402" sldId="259"/>
        </pc:sldMkLst>
        <pc:spChg chg="mod">
          <ac:chgData name="nitishapatange1997@gmail.com" userId="66d2ba23584ba0c0" providerId="LiveId" clId="{2198768D-D450-4D0F-868F-6CEF7ABD2796}" dt="2021-03-15T01:10:46.281" v="1015" actId="1076"/>
          <ac:spMkLst>
            <pc:docMk/>
            <pc:sldMk cId="1150645402" sldId="259"/>
            <ac:spMk id="2" creationId="{36E19A72-1B7B-491D-82DB-E8D7FDFDD072}"/>
          </ac:spMkLst>
        </pc:spChg>
        <pc:spChg chg="mod">
          <ac:chgData name="nitishapatange1997@gmail.com" userId="66d2ba23584ba0c0" providerId="LiveId" clId="{2198768D-D450-4D0F-868F-6CEF7ABD2796}" dt="2021-03-15T01:12:08.637" v="1019" actId="5793"/>
          <ac:spMkLst>
            <pc:docMk/>
            <pc:sldMk cId="1150645402" sldId="259"/>
            <ac:spMk id="3" creationId="{5A968A90-BC2D-493E-BCE2-A1CAE32A3093}"/>
          </ac:spMkLst>
        </pc:spChg>
      </pc:sldChg>
      <pc:sldChg chg="modSp new mod">
        <pc:chgData name="nitishapatange1997@gmail.com" userId="66d2ba23584ba0c0" providerId="LiveId" clId="{2198768D-D450-4D0F-868F-6CEF7ABD2796}" dt="2021-03-15T04:22:22.063" v="1112" actId="20577"/>
        <pc:sldMkLst>
          <pc:docMk/>
          <pc:sldMk cId="4063690418" sldId="260"/>
        </pc:sldMkLst>
        <pc:spChg chg="mod">
          <ac:chgData name="nitishapatange1997@gmail.com" userId="66d2ba23584ba0c0" providerId="LiveId" clId="{2198768D-D450-4D0F-868F-6CEF7ABD2796}" dt="2021-03-14T04:22:54.443" v="474" actId="2711"/>
          <ac:spMkLst>
            <pc:docMk/>
            <pc:sldMk cId="4063690418" sldId="260"/>
            <ac:spMk id="2" creationId="{1D4C29E9-CAB2-4728-BD13-0D0D28F0578A}"/>
          </ac:spMkLst>
        </pc:spChg>
        <pc:spChg chg="mod">
          <ac:chgData name="nitishapatange1997@gmail.com" userId="66d2ba23584ba0c0" providerId="LiveId" clId="{2198768D-D450-4D0F-868F-6CEF7ABD2796}" dt="2021-03-15T04:22:22.063" v="1112" actId="20577"/>
          <ac:spMkLst>
            <pc:docMk/>
            <pc:sldMk cId="4063690418" sldId="260"/>
            <ac:spMk id="3" creationId="{77E3E06E-E76E-4830-90F3-2DE47786BC5D}"/>
          </ac:spMkLst>
        </pc:spChg>
      </pc:sldChg>
      <pc:sldChg chg="modSp new del mod">
        <pc:chgData name="nitishapatange1997@gmail.com" userId="66d2ba23584ba0c0" providerId="LiveId" clId="{2198768D-D450-4D0F-868F-6CEF7ABD2796}" dt="2021-03-15T01:20:18.909" v="1031" actId="2696"/>
        <pc:sldMkLst>
          <pc:docMk/>
          <pc:sldMk cId="2601821327" sldId="261"/>
        </pc:sldMkLst>
        <pc:spChg chg="mod">
          <ac:chgData name="nitishapatange1997@gmail.com" userId="66d2ba23584ba0c0" providerId="LiveId" clId="{2198768D-D450-4D0F-868F-6CEF7ABD2796}" dt="2021-03-14T04:23:01.292" v="475" actId="2711"/>
          <ac:spMkLst>
            <pc:docMk/>
            <pc:sldMk cId="2601821327" sldId="261"/>
            <ac:spMk id="2" creationId="{EB182E1F-BC27-449C-82B1-31466EF2B67A}"/>
          </ac:spMkLst>
        </pc:spChg>
        <pc:spChg chg="mod">
          <ac:chgData name="nitishapatange1997@gmail.com" userId="66d2ba23584ba0c0" providerId="LiveId" clId="{2198768D-D450-4D0F-868F-6CEF7ABD2796}" dt="2021-03-15T01:19:41.897" v="1023" actId="21"/>
          <ac:spMkLst>
            <pc:docMk/>
            <pc:sldMk cId="2601821327" sldId="261"/>
            <ac:spMk id="3" creationId="{2B62C35A-7281-457B-87D1-F8370109D9F5}"/>
          </ac:spMkLst>
        </pc:spChg>
      </pc:sldChg>
      <pc:sldChg chg="modSp new mod">
        <pc:chgData name="nitishapatange1997@gmail.com" userId="66d2ba23584ba0c0" providerId="LiveId" clId="{2198768D-D450-4D0F-868F-6CEF7ABD2796}" dt="2021-03-15T16:49:26.667" v="1122" actId="20577"/>
        <pc:sldMkLst>
          <pc:docMk/>
          <pc:sldMk cId="4076321889" sldId="262"/>
        </pc:sldMkLst>
        <pc:spChg chg="mod">
          <ac:chgData name="nitishapatange1997@gmail.com" userId="66d2ba23584ba0c0" providerId="LiveId" clId="{2198768D-D450-4D0F-868F-6CEF7ABD2796}" dt="2021-03-14T04:20:13.844" v="431" actId="14100"/>
          <ac:spMkLst>
            <pc:docMk/>
            <pc:sldMk cId="4076321889" sldId="262"/>
            <ac:spMk id="2" creationId="{FC5D9772-2E78-4878-B22A-6D0258223D54}"/>
          </ac:spMkLst>
        </pc:spChg>
        <pc:spChg chg="mod">
          <ac:chgData name="nitishapatange1997@gmail.com" userId="66d2ba23584ba0c0" providerId="LiveId" clId="{2198768D-D450-4D0F-868F-6CEF7ABD2796}" dt="2021-03-15T16:49:26.667" v="1122" actId="20577"/>
          <ac:spMkLst>
            <pc:docMk/>
            <pc:sldMk cId="4076321889" sldId="262"/>
            <ac:spMk id="3" creationId="{3FDF31DB-433C-423B-9871-F3337DEA8E12}"/>
          </ac:spMkLst>
        </pc:spChg>
      </pc:sldChg>
      <pc:sldChg chg="modSp new mod">
        <pc:chgData name="nitishapatange1997@gmail.com" userId="66d2ba23584ba0c0" providerId="LiveId" clId="{2198768D-D450-4D0F-868F-6CEF7ABD2796}" dt="2021-03-15T01:24:04.358" v="1044" actId="27107"/>
        <pc:sldMkLst>
          <pc:docMk/>
          <pc:sldMk cId="4153127270" sldId="263"/>
        </pc:sldMkLst>
        <pc:spChg chg="mod">
          <ac:chgData name="nitishapatange1997@gmail.com" userId="66d2ba23584ba0c0" providerId="LiveId" clId="{2198768D-D450-4D0F-868F-6CEF7ABD2796}" dt="2021-03-14T04:23:15.224" v="476" actId="2711"/>
          <ac:spMkLst>
            <pc:docMk/>
            <pc:sldMk cId="4153127270" sldId="263"/>
            <ac:spMk id="2" creationId="{E4369C5B-E271-4932-8561-76F0DC3B974A}"/>
          </ac:spMkLst>
        </pc:spChg>
        <pc:spChg chg="mod">
          <ac:chgData name="nitishapatange1997@gmail.com" userId="66d2ba23584ba0c0" providerId="LiveId" clId="{2198768D-D450-4D0F-868F-6CEF7ABD2796}" dt="2021-03-15T01:24:04.358" v="1044" actId="27107"/>
          <ac:spMkLst>
            <pc:docMk/>
            <pc:sldMk cId="4153127270" sldId="263"/>
            <ac:spMk id="3" creationId="{F8708EFB-AA20-4D64-A827-8A1BF33D4E47}"/>
          </ac:spMkLst>
        </pc:spChg>
      </pc:sldChg>
      <pc:sldChg chg="addSp delSp modSp new mod ord setBg">
        <pc:chgData name="nitishapatange1997@gmail.com" userId="66d2ba23584ba0c0" providerId="LiveId" clId="{2198768D-D450-4D0F-868F-6CEF7ABD2796}" dt="2021-03-15T04:39:12.907" v="1120"/>
        <pc:sldMkLst>
          <pc:docMk/>
          <pc:sldMk cId="1156143285" sldId="264"/>
        </pc:sldMkLst>
        <pc:spChg chg="mod">
          <ac:chgData name="nitishapatange1997@gmail.com" userId="66d2ba23584ba0c0" providerId="LiveId" clId="{2198768D-D450-4D0F-868F-6CEF7ABD2796}" dt="2021-03-14T04:25:30.117" v="520" actId="20577"/>
          <ac:spMkLst>
            <pc:docMk/>
            <pc:sldMk cId="1156143285" sldId="264"/>
            <ac:spMk id="2" creationId="{5F5BAC22-112F-4FC5-BAE7-8984FE415F17}"/>
          </ac:spMkLst>
        </pc:spChg>
        <pc:spChg chg="del">
          <ac:chgData name="nitishapatange1997@gmail.com" userId="66d2ba23584ba0c0" providerId="LiveId" clId="{2198768D-D450-4D0F-868F-6CEF7ABD2796}" dt="2021-03-14T04:23:50.113" v="478" actId="22"/>
          <ac:spMkLst>
            <pc:docMk/>
            <pc:sldMk cId="1156143285" sldId="264"/>
            <ac:spMk id="3" creationId="{CD1F58EF-E119-48DF-ABCC-3528F009D8B3}"/>
          </ac:spMkLst>
        </pc:spChg>
        <pc:spChg chg="mod">
          <ac:chgData name="nitishapatange1997@gmail.com" userId="66d2ba23584ba0c0" providerId="LiveId" clId="{2198768D-D450-4D0F-868F-6CEF7ABD2796}" dt="2021-03-15T01:25:08.662" v="1060" actId="20577"/>
          <ac:spMkLst>
            <pc:docMk/>
            <pc:sldMk cId="1156143285" sldId="264"/>
            <ac:spMk id="4" creationId="{34C7244C-04B7-47C5-BBF0-A8F22F767D4A}"/>
          </ac:spMkLst>
        </pc:spChg>
        <pc:grpChg chg="add">
          <ac:chgData name="nitishapatange1997@gmail.com" userId="66d2ba23584ba0c0" providerId="LiveId" clId="{2198768D-D450-4D0F-868F-6CEF7ABD2796}" dt="2021-03-14T04:24:02.969" v="480" actId="26606"/>
          <ac:grpSpMkLst>
            <pc:docMk/>
            <pc:sldMk cId="1156143285" sldId="264"/>
            <ac:grpSpMk id="11" creationId="{1F2B4773-3207-44CC-B7AC-892B70498211}"/>
          </ac:grpSpMkLst>
        </pc:grpChg>
        <pc:picChg chg="add mod ord">
          <ac:chgData name="nitishapatange1997@gmail.com" userId="66d2ba23584ba0c0" providerId="LiveId" clId="{2198768D-D450-4D0F-868F-6CEF7ABD2796}" dt="2021-03-15T01:24:57.074" v="1057" actId="1076"/>
          <ac:picMkLst>
            <pc:docMk/>
            <pc:sldMk cId="1156143285" sldId="264"/>
            <ac:picMk id="6" creationId="{C3EF03D1-1D6D-4D10-9BB8-25949E2894BA}"/>
          </ac:picMkLst>
        </pc:picChg>
      </pc:sldChg>
      <pc:sldChg chg="modSp new mod">
        <pc:chgData name="nitishapatange1997@gmail.com" userId="66d2ba23584ba0c0" providerId="LiveId" clId="{2198768D-D450-4D0F-868F-6CEF7ABD2796}" dt="2021-03-14T18:53:29.424" v="820" actId="20577"/>
        <pc:sldMkLst>
          <pc:docMk/>
          <pc:sldMk cId="3198109908" sldId="265"/>
        </pc:sldMkLst>
        <pc:spChg chg="mod">
          <ac:chgData name="nitishapatange1997@gmail.com" userId="66d2ba23584ba0c0" providerId="LiveId" clId="{2198768D-D450-4D0F-868F-6CEF7ABD2796}" dt="2021-03-14T04:26:01.414" v="548" actId="14100"/>
          <ac:spMkLst>
            <pc:docMk/>
            <pc:sldMk cId="3198109908" sldId="265"/>
            <ac:spMk id="2" creationId="{45695655-E8E5-4925-9265-CF6F652484CC}"/>
          </ac:spMkLst>
        </pc:spChg>
        <pc:spChg chg="mod">
          <ac:chgData name="nitishapatange1997@gmail.com" userId="66d2ba23584ba0c0" providerId="LiveId" clId="{2198768D-D450-4D0F-868F-6CEF7ABD2796}" dt="2021-03-14T18:53:29.424" v="820" actId="20577"/>
          <ac:spMkLst>
            <pc:docMk/>
            <pc:sldMk cId="3198109908" sldId="265"/>
            <ac:spMk id="3" creationId="{81195E5D-B309-482B-BC3A-CE835B440FB3}"/>
          </ac:spMkLst>
        </pc:spChg>
      </pc:sldChg>
      <pc:sldChg chg="modSp new mod">
        <pc:chgData name="nitishapatange1997@gmail.com" userId="66d2ba23584ba0c0" providerId="LiveId" clId="{2198768D-D450-4D0F-868F-6CEF7ABD2796}" dt="2021-03-15T01:26:02.034" v="1065" actId="20577"/>
        <pc:sldMkLst>
          <pc:docMk/>
          <pc:sldMk cId="661485728" sldId="266"/>
        </pc:sldMkLst>
        <pc:spChg chg="mod">
          <ac:chgData name="nitishapatange1997@gmail.com" userId="66d2ba23584ba0c0" providerId="LiveId" clId="{2198768D-D450-4D0F-868F-6CEF7ABD2796}" dt="2021-03-14T04:32:36.133" v="746" actId="14100"/>
          <ac:spMkLst>
            <pc:docMk/>
            <pc:sldMk cId="661485728" sldId="266"/>
            <ac:spMk id="2" creationId="{4F08E195-729A-42C1-8AAD-2EE7803B73F8}"/>
          </ac:spMkLst>
        </pc:spChg>
        <pc:spChg chg="mod">
          <ac:chgData name="nitishapatange1997@gmail.com" userId="66d2ba23584ba0c0" providerId="LiveId" clId="{2198768D-D450-4D0F-868F-6CEF7ABD2796}" dt="2021-03-15T01:26:02.034" v="1065" actId="20577"/>
          <ac:spMkLst>
            <pc:docMk/>
            <pc:sldMk cId="661485728" sldId="266"/>
            <ac:spMk id="3" creationId="{FB442495-17DA-43E1-9DF0-8C77C35C2E9D}"/>
          </ac:spMkLst>
        </pc:spChg>
      </pc:sldChg>
      <pc:sldChg chg="modSp new mod">
        <pc:chgData name="nitishapatange1997@gmail.com" userId="66d2ba23584ba0c0" providerId="LiveId" clId="{2198768D-D450-4D0F-868F-6CEF7ABD2796}" dt="2021-03-14T22:01:08.693" v="997" actId="20577"/>
        <pc:sldMkLst>
          <pc:docMk/>
          <pc:sldMk cId="2628128790" sldId="267"/>
        </pc:sldMkLst>
        <pc:spChg chg="mod">
          <ac:chgData name="nitishapatange1997@gmail.com" userId="66d2ba23584ba0c0" providerId="LiveId" clId="{2198768D-D450-4D0F-868F-6CEF7ABD2796}" dt="2021-03-14T04:33:37.137" v="761" actId="14100"/>
          <ac:spMkLst>
            <pc:docMk/>
            <pc:sldMk cId="2628128790" sldId="267"/>
            <ac:spMk id="2" creationId="{B92989D4-C7D3-4FE9-A833-580563F706AA}"/>
          </ac:spMkLst>
        </pc:spChg>
        <pc:spChg chg="mod">
          <ac:chgData name="nitishapatange1997@gmail.com" userId="66d2ba23584ba0c0" providerId="LiveId" clId="{2198768D-D450-4D0F-868F-6CEF7ABD2796}" dt="2021-03-14T22:01:08.693" v="997" actId="20577"/>
          <ac:spMkLst>
            <pc:docMk/>
            <pc:sldMk cId="2628128790" sldId="267"/>
            <ac:spMk id="3" creationId="{C2318C92-EC63-4AF9-8A4B-5136021A65B6}"/>
          </ac:spMkLst>
        </pc:spChg>
      </pc:sldChg>
      <pc:sldChg chg="ord">
        <pc:chgData name="nitishapatange1997@gmail.com" userId="66d2ba23584ba0c0" providerId="LiveId" clId="{2198768D-D450-4D0F-868F-6CEF7ABD2796}" dt="2021-03-15T02:51:21.320" v="1102"/>
        <pc:sldMkLst>
          <pc:docMk/>
          <pc:sldMk cId="3550135005" sldId="280"/>
        </pc:sldMkLst>
      </pc:sldChg>
    </pc:docChg>
  </pc:docChgLst>
  <pc:docChgLst>
    <pc:chgData name="Guest User" providerId="Windows Live" clId="Web-{357174E6-EB0A-41D8-936E-3AAC9194330F}"/>
    <pc:docChg chg="addSld modSld">
      <pc:chgData name="Guest User" userId="" providerId="Windows Live" clId="Web-{357174E6-EB0A-41D8-936E-3AAC9194330F}" dt="2021-03-15T16:53:02.143" v="75" actId="20577"/>
      <pc:docMkLst>
        <pc:docMk/>
      </pc:docMkLst>
      <pc:sldChg chg="modSp">
        <pc:chgData name="Guest User" userId="" providerId="Windows Live" clId="Web-{357174E6-EB0A-41D8-936E-3AAC9194330F}" dt="2021-03-15T16:53:02.143" v="75" actId="20577"/>
        <pc:sldMkLst>
          <pc:docMk/>
          <pc:sldMk cId="2821463316" sldId="294"/>
        </pc:sldMkLst>
        <pc:spChg chg="mod">
          <ac:chgData name="Guest User" userId="" providerId="Windows Live" clId="Web-{357174E6-EB0A-41D8-936E-3AAC9194330F}" dt="2021-03-15T16:53:02.143" v="75" actId="20577"/>
          <ac:spMkLst>
            <pc:docMk/>
            <pc:sldMk cId="2821463316" sldId="294"/>
            <ac:spMk id="3" creationId="{181005DF-793F-405A-8F96-E9D50AF56928}"/>
          </ac:spMkLst>
        </pc:spChg>
      </pc:sldChg>
      <pc:sldChg chg="modSp">
        <pc:chgData name="Guest User" userId="" providerId="Windows Live" clId="Web-{357174E6-EB0A-41D8-936E-3AAC9194330F}" dt="2021-03-15T16:35:21.602" v="31" actId="1076"/>
        <pc:sldMkLst>
          <pc:docMk/>
          <pc:sldMk cId="3243545522" sldId="296"/>
        </pc:sldMkLst>
        <pc:picChg chg="mod">
          <ac:chgData name="Guest User" userId="" providerId="Windows Live" clId="Web-{357174E6-EB0A-41D8-936E-3AAC9194330F}" dt="2021-03-15T16:35:21.602" v="31" actId="1076"/>
          <ac:picMkLst>
            <pc:docMk/>
            <pc:sldMk cId="3243545522" sldId="296"/>
            <ac:picMk id="7" creationId="{EEA13884-6EE0-45DC-A805-7665F067C090}"/>
          </ac:picMkLst>
        </pc:picChg>
      </pc:sldChg>
      <pc:sldChg chg="modSp new">
        <pc:chgData name="Guest User" userId="" providerId="Windows Live" clId="Web-{357174E6-EB0A-41D8-936E-3AAC9194330F}" dt="2021-03-15T16:17:50.977" v="30" actId="20577"/>
        <pc:sldMkLst>
          <pc:docMk/>
          <pc:sldMk cId="1984663747" sldId="300"/>
        </pc:sldMkLst>
        <pc:spChg chg="mod">
          <ac:chgData name="Guest User" userId="" providerId="Windows Live" clId="Web-{357174E6-EB0A-41D8-936E-3AAC9194330F}" dt="2021-03-15T15:49:45.568" v="4" actId="20577"/>
          <ac:spMkLst>
            <pc:docMk/>
            <pc:sldMk cId="1984663747" sldId="300"/>
            <ac:spMk id="2" creationId="{7F9497C6-90EE-4332-A79E-5CA4851AB6E4}"/>
          </ac:spMkLst>
        </pc:spChg>
        <pc:spChg chg="mod">
          <ac:chgData name="Guest User" userId="" providerId="Windows Live" clId="Web-{357174E6-EB0A-41D8-936E-3AAC9194330F}" dt="2021-03-15T16:17:50.977" v="30" actId="20577"/>
          <ac:spMkLst>
            <pc:docMk/>
            <pc:sldMk cId="1984663747" sldId="300"/>
            <ac:spMk id="3" creationId="{00902EB7-C7DE-45D4-8D55-B0E57AECA40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8706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81081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03303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6645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367363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197446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188141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3095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3731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2877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5155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7794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9279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8015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5814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1135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4598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3/6/2024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284107589"/>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ackdoortolerance.org/" TargetMode="External"/><Relationship Id="rId2" Type="http://schemas.openxmlformats.org/officeDocument/2006/relationships/hyperlink" Target="https://www.researchgate.net/publication/319662453_A_Touch_of_Evil_High-Assurance_Cryptographic_Hardware_from_Untrusted_Components/link/5d66b0e6458515b5b42086b5/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A1A7-0B39-4B36-8DC0-C03B3F2D1AE8}"/>
              </a:ext>
            </a:extLst>
          </p:cNvPr>
          <p:cNvSpPr>
            <a:spLocks noGrp="1"/>
          </p:cNvSpPr>
          <p:nvPr>
            <p:ph type="ctrTitle"/>
          </p:nvPr>
        </p:nvSpPr>
        <p:spPr>
          <a:xfrm>
            <a:off x="1902992" y="1301598"/>
            <a:ext cx="7766936" cy="1646302"/>
          </a:xfrm>
        </p:spPr>
        <p:txBody>
          <a:bodyPr>
            <a:normAutofit fontScale="90000"/>
          </a:bodyPr>
          <a:lstStyle/>
          <a:p>
            <a:pPr algn="ctr"/>
            <a:r>
              <a:rPr lang="en-US" sz="3600" b="1" i="0" u="none" strike="noStrike" baseline="0">
                <a:solidFill>
                  <a:srgbClr val="002060"/>
                </a:solidFill>
                <a:latin typeface="LinBiolinumTB"/>
              </a:rPr>
              <a:t>High-Assurance Cryptographic</a:t>
            </a:r>
            <a:br>
              <a:rPr lang="en-US" sz="3600" b="1" i="0" u="none" strike="noStrike" baseline="0">
                <a:solidFill>
                  <a:srgbClr val="002060"/>
                </a:solidFill>
                <a:latin typeface="LinBiolinumTB"/>
              </a:rPr>
            </a:br>
            <a:r>
              <a:rPr lang="en-US" sz="3600" b="1" i="0" u="none" strike="noStrike" baseline="0">
                <a:solidFill>
                  <a:srgbClr val="002060"/>
                </a:solidFill>
                <a:latin typeface="LinBiolinumTB"/>
              </a:rPr>
              <a:t>Hardware from Untrusted Components</a:t>
            </a:r>
            <a:endParaRPr lang="en-US" sz="3600" b="1">
              <a:solidFill>
                <a:srgbClr val="002060"/>
              </a:solidFill>
            </a:endParaRPr>
          </a:p>
        </p:txBody>
      </p:sp>
      <p:sp>
        <p:nvSpPr>
          <p:cNvPr id="3" name="Subtitle 2">
            <a:extLst>
              <a:ext uri="{FF2B5EF4-FFF2-40B4-BE49-F238E27FC236}">
                <a16:creationId xmlns:a16="http://schemas.microsoft.com/office/drawing/2014/main" id="{7404937E-E049-495B-A09E-0D4E53DFFB1F}"/>
              </a:ext>
            </a:extLst>
          </p:cNvPr>
          <p:cNvSpPr>
            <a:spLocks noGrp="1"/>
          </p:cNvSpPr>
          <p:nvPr>
            <p:ph type="subTitle" idx="1"/>
          </p:nvPr>
        </p:nvSpPr>
        <p:spPr>
          <a:xfrm>
            <a:off x="1613540" y="3560639"/>
            <a:ext cx="7622756" cy="1096899"/>
          </a:xfrm>
        </p:spPr>
        <p:txBody>
          <a:bodyPr>
            <a:noAutofit/>
          </a:bodyPr>
          <a:lstStyle/>
          <a:p>
            <a:pPr algn="l"/>
            <a:r>
              <a:rPr lang="en-US" b="1" dirty="0">
                <a:solidFill>
                  <a:schemeClr val="accent5">
                    <a:lumMod val="50000"/>
                  </a:schemeClr>
                </a:solidFill>
              </a:rPr>
              <a:t>By</a:t>
            </a:r>
            <a:r>
              <a:rPr lang="en-US" b="1">
                <a:solidFill>
                  <a:schemeClr val="accent5">
                    <a:lumMod val="50000"/>
                  </a:schemeClr>
                </a:solidFill>
              </a:rPr>
              <a:t>: </a:t>
            </a:r>
            <a:endParaRPr lang="en-US" sz="1600" b="1" dirty="0">
              <a:solidFill>
                <a:schemeClr val="accent5">
                  <a:lumMod val="50000"/>
                </a:schemeClr>
              </a:solidFill>
            </a:endParaRPr>
          </a:p>
          <a:p>
            <a:pPr marL="285750" indent="-285750" algn="l">
              <a:buFont typeface="Arial" panose="020B0604020202020204" pitchFamily="34" charset="0"/>
              <a:buChar char="•"/>
            </a:pPr>
            <a:r>
              <a:rPr lang="en-US" sz="1600" b="1" dirty="0">
                <a:solidFill>
                  <a:schemeClr val="accent5">
                    <a:lumMod val="50000"/>
                  </a:schemeClr>
                </a:solidFill>
              </a:rPr>
              <a:t>Ravi sankar </a:t>
            </a:r>
            <a:r>
              <a:rPr lang="en-US" sz="1600" b="1" dirty="0" err="1">
                <a:solidFill>
                  <a:schemeClr val="accent5">
                    <a:lumMod val="50000"/>
                  </a:schemeClr>
                </a:solidFill>
              </a:rPr>
              <a:t>gogineni</a:t>
            </a:r>
            <a:endParaRPr lang="en-US" sz="1600" b="1" dirty="0">
              <a:solidFill>
                <a:schemeClr val="accent5">
                  <a:lumMod val="50000"/>
                </a:schemeClr>
              </a:solidFill>
            </a:endParaRPr>
          </a:p>
        </p:txBody>
      </p:sp>
    </p:spTree>
    <p:extLst>
      <p:ext uri="{BB962C8B-B14F-4D97-AF65-F5344CB8AC3E}">
        <p14:creationId xmlns:p14="http://schemas.microsoft.com/office/powerpoint/2010/main" val="236836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E195-729A-42C1-8AAD-2EE7803B73F8}"/>
              </a:ext>
            </a:extLst>
          </p:cNvPr>
          <p:cNvSpPr>
            <a:spLocks noGrp="1"/>
          </p:cNvSpPr>
          <p:nvPr>
            <p:ph type="title"/>
          </p:nvPr>
        </p:nvSpPr>
        <p:spPr>
          <a:xfrm>
            <a:off x="677334" y="311086"/>
            <a:ext cx="8596668" cy="801278"/>
          </a:xfrm>
        </p:spPr>
        <p:txBody>
          <a:bodyPr>
            <a:normAutofit fontScale="90000"/>
          </a:bodyPr>
          <a:lstStyle/>
          <a:p>
            <a:r>
              <a:rPr lang="en-US"/>
              <a:t>Components in Architecture (Continued)</a:t>
            </a:r>
          </a:p>
        </p:txBody>
      </p:sp>
      <p:sp>
        <p:nvSpPr>
          <p:cNvPr id="3" name="Content Placeholder 2">
            <a:extLst>
              <a:ext uri="{FF2B5EF4-FFF2-40B4-BE49-F238E27FC236}">
                <a16:creationId xmlns:a16="http://schemas.microsoft.com/office/drawing/2014/main" id="{FB442495-17DA-43E1-9DF0-8C77C35C2E9D}"/>
              </a:ext>
            </a:extLst>
          </p:cNvPr>
          <p:cNvSpPr>
            <a:spLocks noGrp="1"/>
          </p:cNvSpPr>
          <p:nvPr>
            <p:ph sz="quarter" idx="13"/>
          </p:nvPr>
        </p:nvSpPr>
        <p:spPr>
          <a:xfrm>
            <a:off x="677334" y="1122802"/>
            <a:ext cx="9577873" cy="5541949"/>
          </a:xfrm>
        </p:spPr>
        <p:txBody>
          <a:bodyPr vert="horz" lIns="91440" tIns="45720" rIns="91440" bIns="45720" rtlCol="0" anchor="t">
            <a:normAutofit fontScale="92500" lnSpcReduction="20000"/>
          </a:bodyPr>
          <a:lstStyle/>
          <a:p>
            <a:pPr marL="0" indent="0">
              <a:buNone/>
            </a:pPr>
            <a:r>
              <a:rPr lang="en-IN" sz="1800" b="1">
                <a:effectLst/>
                <a:latin typeface="Trebuchet MS"/>
                <a:ea typeface="Times New Roman" panose="02020603050405020304" pitchFamily="18" charset="0"/>
              </a:rPr>
              <a:t>3</a:t>
            </a:r>
            <a:r>
              <a:rPr lang="en-IN" sz="1800" b="1">
                <a:effectLst/>
                <a:latin typeface="Trebuchet MS"/>
                <a:ea typeface="Times New Roman" panose="02020603050405020304" pitchFamily="18" charset="0"/>
                <a:cs typeface="Times New Roman"/>
              </a:rPr>
              <a:t>. Operator:</a:t>
            </a:r>
            <a:r>
              <a:rPr lang="en-IN" b="1">
                <a:latin typeface="Trebuchet MS"/>
                <a:ea typeface="Times New Roman" panose="02020603050405020304" pitchFamily="18" charset="0"/>
                <a:cs typeface="Times New Roman"/>
              </a:rPr>
              <a:t> </a:t>
            </a:r>
            <a:endParaRPr lang="en-US" sz="1800">
              <a:effectLst/>
              <a:latin typeface="Trebuchet MS"/>
              <a:ea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a:effectLst/>
                <a:latin typeface="Trebuchet MS"/>
                <a:ea typeface="Times New Roman" panose="02020603050405020304" pitchFamily="18" charset="0"/>
                <a:cs typeface="Times New Roman" panose="02020603050405020304" pitchFamily="18" charset="0"/>
              </a:rPr>
              <a:t>The operator is responsible for setting up the system and configuring it. </a:t>
            </a:r>
          </a:p>
          <a:p>
            <a:pPr>
              <a:buFont typeface="Arial" panose="020B0604020202020204" pitchFamily="34" charset="0"/>
              <a:buChar char="•"/>
            </a:pPr>
            <a:r>
              <a:rPr lang="en-US" sz="1800">
                <a:effectLst/>
                <a:latin typeface="Trebuchet MS"/>
                <a:ea typeface="Times New Roman" panose="02020603050405020304" pitchFamily="18" charset="0"/>
                <a:cs typeface="Times New Roman" panose="02020603050405020304" pitchFamily="18" charset="0"/>
              </a:rPr>
              <a:t>The operator determines the size of the quorums</a:t>
            </a:r>
            <a:r>
              <a:rPr lang="en-US">
                <a:latin typeface="Trebuchet MS"/>
                <a:ea typeface="Times New Roman" panose="02020603050405020304" pitchFamily="18" charset="0"/>
                <a:cs typeface="Times New Roman" panose="02020603050405020304" pitchFamily="18" charset="0"/>
              </a:rPr>
              <a:t> </a:t>
            </a:r>
            <a:r>
              <a:rPr lang="en-US" sz="1800">
                <a:effectLst/>
                <a:latin typeface="Trebuchet MS"/>
                <a:ea typeface="Times New Roman" panose="02020603050405020304" pitchFamily="18" charset="0"/>
                <a:cs typeface="Times New Roman" panose="02020603050405020304" pitchFamily="18" charset="0"/>
              </a:rPr>
              <a:t>and sets the security parameters of the cryptosystem.</a:t>
            </a:r>
            <a:endParaRPr lang="en-US" sz="1800">
              <a:effectLst/>
              <a:latin typeface="Trebuchet MS"/>
              <a:ea typeface="Calibri" panose="020F0502020204030204" pitchFamily="34" charset="0"/>
              <a:cs typeface="Times New Roman" panose="02020603050405020304" pitchFamily="18" charset="0"/>
            </a:endParaRPr>
          </a:p>
          <a:p>
            <a:pPr marL="0" marR="0" lvl="0" indent="0">
              <a:buNone/>
            </a:pPr>
            <a:r>
              <a:rPr lang="en-IN" sz="1800" b="1">
                <a:effectLst/>
                <a:latin typeface="Trebuchet MS"/>
                <a:ea typeface="Times New Roman" panose="02020603050405020304" pitchFamily="18" charset="0"/>
                <a:cs typeface="Times New Roman"/>
              </a:rPr>
              <a:t>4. Remote Host:</a:t>
            </a:r>
            <a:endParaRPr lang="en-US" b="1">
              <a:latin typeface="Trebuchet MS"/>
              <a:ea typeface="Times New Roman" panose="02020603050405020304" pitchFamily="18" charset="0"/>
              <a:cs typeface="Times New Roman"/>
            </a:endParaRPr>
          </a:p>
          <a:p>
            <a:pPr>
              <a:buFont typeface="Arial" panose="020B0604020202020204" pitchFamily="34" charset="0"/>
              <a:buChar char="•"/>
            </a:pPr>
            <a:r>
              <a:rPr lang="en-US" sz="1800">
                <a:effectLst/>
                <a:latin typeface="Trebuchet MS"/>
                <a:ea typeface="Times New Roman" panose="02020603050405020304" pitchFamily="18" charset="0"/>
                <a:cs typeface="Times New Roman"/>
              </a:rPr>
              <a:t>The remote host connects to Myst through the IC controller; it issues high level commands and retrieves the results.</a:t>
            </a:r>
            <a:r>
              <a:rPr lang="en-US">
                <a:latin typeface="Trebuchet MS"/>
                <a:ea typeface="Times New Roman" panose="02020603050405020304" pitchFamily="18" charset="0"/>
                <a:cs typeface="Times New Roman"/>
              </a:rPr>
              <a:t> </a:t>
            </a:r>
          </a:p>
          <a:p>
            <a:pPr>
              <a:buFont typeface="Arial" panose="020B0604020202020204" pitchFamily="34" charset="0"/>
              <a:buChar char="•"/>
            </a:pPr>
            <a:r>
              <a:rPr lang="en-US" sz="1800">
                <a:effectLst/>
                <a:latin typeface="Trebuchet MS"/>
                <a:ea typeface="Times New Roman" panose="02020603050405020304" pitchFamily="18" charset="0"/>
                <a:cs typeface="Times New Roman"/>
              </a:rPr>
              <a:t>In order, for the commands to be executed by the ICs, the host must provide proof of its authorization to issue commands, usually by signing them with a public key associated with the user’s identity</a:t>
            </a:r>
            <a:r>
              <a:rPr lang="en-US">
                <a:latin typeface="Trebuchet MS"/>
                <a:ea typeface="Times New Roman" panose="02020603050405020304" pitchFamily="18" charset="0"/>
                <a:cs typeface="Times New Roman"/>
              </a:rPr>
              <a:t> </a:t>
            </a:r>
            <a:endParaRPr lang="en-US" sz="1800">
              <a:effectLst/>
              <a:latin typeface="Trebuchet MS"/>
              <a:ea typeface="Calibri" panose="020F0502020204030204" pitchFamily="34" charset="0"/>
              <a:cs typeface="Times New Roman" panose="02020603050405020304" pitchFamily="18" charset="0"/>
            </a:endParaRPr>
          </a:p>
          <a:p>
            <a:pPr marL="0" indent="0">
              <a:buNone/>
            </a:pPr>
            <a:r>
              <a:rPr lang="en-US" b="1">
                <a:latin typeface="Trebuchet MS"/>
                <a:ea typeface="Times New Roman" panose="02020603050405020304" pitchFamily="18" charset="0"/>
              </a:rPr>
              <a:t>5. </a:t>
            </a:r>
            <a:r>
              <a:rPr lang="en-IN" sz="1800" b="1">
                <a:effectLst/>
                <a:latin typeface="Trebuchet MS"/>
                <a:ea typeface="Times New Roman" panose="02020603050405020304" pitchFamily="18" charset="0"/>
              </a:rPr>
              <a:t>Communication channel:</a:t>
            </a:r>
            <a:r>
              <a:rPr lang="en-IN" b="1">
                <a:latin typeface="Trebuchet MS"/>
                <a:ea typeface="Times New Roman" panose="02020603050405020304" pitchFamily="18" charset="0"/>
              </a:rPr>
              <a:t> </a:t>
            </a:r>
            <a:endParaRPr lang="en-IN" sz="1800" b="1">
              <a:effectLst/>
              <a:latin typeface="Trebuchet MS"/>
              <a:ea typeface="Times New Roman" panose="02020603050405020304" pitchFamily="18" charset="0"/>
            </a:endParaRPr>
          </a:p>
          <a:p>
            <a:pPr>
              <a:buFont typeface="Arial" panose="020B0604020202020204" pitchFamily="34" charset="0"/>
              <a:buChar char="•"/>
            </a:pPr>
            <a:r>
              <a:rPr lang="en-IN" sz="1800">
                <a:effectLst/>
                <a:latin typeface="Trebuchet MS"/>
                <a:ea typeface="Times New Roman" panose="02020603050405020304" pitchFamily="18" charset="0"/>
              </a:rPr>
              <a:t>At the physical level, the ICs, the controller, and the hosts are connected through buses and network interfaces. </a:t>
            </a:r>
            <a:endParaRPr lang="en-US" sz="1800">
              <a:effectLst/>
              <a:latin typeface="Trebuchet MS"/>
              <a:ea typeface="Times New Roman" panose="02020603050405020304" pitchFamily="18" charset="0"/>
            </a:endParaRPr>
          </a:p>
          <a:p>
            <a:pPr marR="0" lvl="0">
              <a:buFont typeface="Arial" panose="020B0604020202020204" pitchFamily="34" charset="0"/>
              <a:buChar char="•"/>
            </a:pPr>
            <a:r>
              <a:rPr lang="en-IN" sz="1800">
                <a:effectLst/>
                <a:latin typeface="Trebuchet MS"/>
                <a:ea typeface="Times New Roman" panose="02020603050405020304" pitchFamily="18" charset="0"/>
              </a:rPr>
              <a:t>Hence, all messages containing commands, as well as their eventual responses are routed to and from the ICs through untrusted buses. </a:t>
            </a:r>
            <a:endParaRPr lang="en-US" sz="1800">
              <a:effectLst/>
              <a:latin typeface="Trebuchet MS"/>
              <a:ea typeface="Times New Roman" panose="02020603050405020304" pitchFamily="18" charset="0"/>
            </a:endParaRPr>
          </a:p>
          <a:p>
            <a:pPr marL="0" indent="0">
              <a:buNone/>
            </a:pPr>
            <a:endParaRPr lang="en-US" sz="1800">
              <a:effectLst/>
              <a:latin typeface="Trebuchet MS"/>
              <a:ea typeface="Times New Roman" panose="02020603050405020304" pitchFamily="18" charset="0"/>
            </a:endParaRPr>
          </a:p>
          <a:p>
            <a:pPr marL="0" marR="0" lvl="0" indent="0">
              <a:buNone/>
            </a:pPr>
            <a:endParaRPr lang="en-US" sz="1800">
              <a:effectLst/>
              <a:latin typeface="Trebuchet MS"/>
              <a:ea typeface="Times New Roman" panose="02020603050405020304" pitchFamily="18" charset="0"/>
            </a:endParaRPr>
          </a:p>
          <a:p>
            <a:pPr marL="0" indent="0">
              <a:buNone/>
            </a:pPr>
            <a:endParaRPr lang="en-US">
              <a:latin typeface="Trebuchet MS"/>
            </a:endParaRPr>
          </a:p>
        </p:txBody>
      </p:sp>
    </p:spTree>
    <p:extLst>
      <p:ext uri="{BB962C8B-B14F-4D97-AF65-F5344CB8AC3E}">
        <p14:creationId xmlns:p14="http://schemas.microsoft.com/office/powerpoint/2010/main" val="66148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89D4-C7D3-4FE9-A833-580563F706AA}"/>
              </a:ext>
            </a:extLst>
          </p:cNvPr>
          <p:cNvSpPr>
            <a:spLocks noGrp="1"/>
          </p:cNvSpPr>
          <p:nvPr>
            <p:ph type="title"/>
          </p:nvPr>
        </p:nvSpPr>
        <p:spPr>
          <a:xfrm flipV="1">
            <a:off x="677334" y="-902838"/>
            <a:ext cx="8596668" cy="103457"/>
          </a:xfrm>
        </p:spPr>
        <p:txBody>
          <a:bodyPr>
            <a:normAutofit fontScale="90000"/>
          </a:bodyPr>
          <a:lstStyle/>
          <a:p>
            <a:r>
              <a:rPr lang="en-US"/>
              <a:t>.</a:t>
            </a:r>
          </a:p>
        </p:txBody>
      </p:sp>
      <p:sp>
        <p:nvSpPr>
          <p:cNvPr id="3" name="Content Placeholder 2">
            <a:extLst>
              <a:ext uri="{FF2B5EF4-FFF2-40B4-BE49-F238E27FC236}">
                <a16:creationId xmlns:a16="http://schemas.microsoft.com/office/drawing/2014/main" id="{C2318C92-EC63-4AF9-8A4B-5136021A65B6}"/>
              </a:ext>
            </a:extLst>
          </p:cNvPr>
          <p:cNvSpPr>
            <a:spLocks noGrp="1"/>
          </p:cNvSpPr>
          <p:nvPr>
            <p:ph sz="quarter" idx="13"/>
          </p:nvPr>
        </p:nvSpPr>
        <p:spPr>
          <a:xfrm>
            <a:off x="677334" y="1508289"/>
            <a:ext cx="8596668" cy="4533073"/>
          </a:xfrm>
        </p:spPr>
        <p:txBody>
          <a:bodyPr/>
          <a:lstStyle/>
          <a:p>
            <a:pPr marL="0" indent="0">
              <a:buNone/>
            </a:pPr>
            <a:r>
              <a:rPr lang="en-US" b="1">
                <a:latin typeface="Trebuchet MS"/>
                <a:cs typeface="Times New Roman" panose="02020603050405020304" pitchFamily="18" charset="0"/>
              </a:rPr>
              <a:t>Access Control Layer</a:t>
            </a:r>
            <a:r>
              <a:rPr lang="en-US">
                <a:latin typeface="Trebuchet MS"/>
                <a:cs typeface="Times New Roman" panose="02020603050405020304" pitchFamily="18" charset="0"/>
              </a:rPr>
              <a:t>:</a:t>
            </a:r>
          </a:p>
          <a:p>
            <a:pPr marR="0" lvl="0">
              <a:buSzPts val="900"/>
              <a:buFont typeface="Wingdings" panose="05000000000000000000" pitchFamily="2" charset="2"/>
              <a:buChar char="v"/>
            </a:pPr>
            <a:r>
              <a:rPr lang="en-IN" sz="1800">
                <a:effectLst/>
                <a:latin typeface="Trebuchet MS"/>
                <a:ea typeface="Times New Roman" panose="02020603050405020304" pitchFamily="18" charset="0"/>
                <a:cs typeface="Times New Roman" panose="02020603050405020304" pitchFamily="18" charset="0"/>
              </a:rPr>
              <a:t>Access Control (AC) is critical for all systems operating on confidential data. </a:t>
            </a:r>
            <a:endParaRPr lang="en-US" sz="1800">
              <a:effectLst/>
              <a:latin typeface="Trebuchet MS"/>
              <a:ea typeface="Times New Roman" panose="02020603050405020304" pitchFamily="18" charset="0"/>
              <a:cs typeface="Times New Roman" panose="02020603050405020304" pitchFamily="18" charset="0"/>
            </a:endParaRPr>
          </a:p>
          <a:p>
            <a:pPr marR="0" lvl="0">
              <a:buSzPts val="900"/>
              <a:buFont typeface="Wingdings" panose="05000000000000000000" pitchFamily="2" charset="2"/>
              <a:buChar char="v"/>
            </a:pPr>
            <a:r>
              <a:rPr lang="en-IN" sz="1800">
                <a:effectLst/>
                <a:latin typeface="Trebuchet MS"/>
                <a:ea typeface="Times New Roman" panose="02020603050405020304" pitchFamily="18" charset="0"/>
                <a:cs typeface="Times New Roman" panose="02020603050405020304" pitchFamily="18" charset="0"/>
              </a:rPr>
              <a:t>In Myst, AC determines which hosts can submit service requests to the system, and which quorums they can interact with. </a:t>
            </a:r>
          </a:p>
          <a:p>
            <a:pPr marL="0" marR="0" lvl="0" indent="0">
              <a:buSzPts val="900"/>
              <a:buNone/>
            </a:pPr>
            <a:endParaRPr lang="en-US" sz="1800">
              <a:effectLst/>
              <a:latin typeface="Trebuchet MS"/>
              <a:ea typeface="Times New Roman" panose="02020603050405020304" pitchFamily="18" charset="0"/>
              <a:cs typeface="Times New Roman" panose="02020603050405020304" pitchFamily="18" charset="0"/>
            </a:endParaRPr>
          </a:p>
          <a:p>
            <a:pPr marL="0" indent="0">
              <a:buNone/>
            </a:pPr>
            <a:endParaRPr lang="en-US">
              <a:latin typeface="Trebuchet MS"/>
            </a:endParaRPr>
          </a:p>
        </p:txBody>
      </p:sp>
    </p:spTree>
    <p:extLst>
      <p:ext uri="{BB962C8B-B14F-4D97-AF65-F5344CB8AC3E}">
        <p14:creationId xmlns:p14="http://schemas.microsoft.com/office/powerpoint/2010/main" val="262812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A3E2-4905-4633-8F8F-4CF91931FFFA}"/>
              </a:ext>
            </a:extLst>
          </p:cNvPr>
          <p:cNvSpPr>
            <a:spLocks noGrp="1"/>
          </p:cNvSpPr>
          <p:nvPr>
            <p:ph type="title"/>
          </p:nvPr>
        </p:nvSpPr>
        <p:spPr/>
        <p:txBody>
          <a:bodyPr>
            <a:normAutofit/>
          </a:bodyPr>
          <a:lstStyle/>
          <a:p>
            <a:r>
              <a:rPr lang="en-US"/>
              <a:t>Secured Distributed Computations</a:t>
            </a:r>
          </a:p>
        </p:txBody>
      </p:sp>
      <p:sp>
        <p:nvSpPr>
          <p:cNvPr id="3" name="Content Placeholder 2">
            <a:extLst>
              <a:ext uri="{FF2B5EF4-FFF2-40B4-BE49-F238E27FC236}">
                <a16:creationId xmlns:a16="http://schemas.microsoft.com/office/drawing/2014/main" id="{715BA4E1-3C76-4696-AFE0-A0E6DAF85AD9}"/>
              </a:ext>
            </a:extLst>
          </p:cNvPr>
          <p:cNvSpPr>
            <a:spLocks noGrp="1"/>
          </p:cNvSpPr>
          <p:nvPr>
            <p:ph sz="quarter" idx="13"/>
          </p:nvPr>
        </p:nvSpPr>
        <p:spPr/>
        <p:txBody>
          <a:bodyPr vert="horz" lIns="91440" tIns="45720" rIns="91440" bIns="45720" rtlCol="0" anchor="t">
            <a:normAutofit/>
          </a:bodyPr>
          <a:lstStyle/>
          <a:p>
            <a:r>
              <a:rPr lang="en-US">
                <a:ea typeface="+mn-lt"/>
                <a:cs typeface="+mn-lt"/>
              </a:rPr>
              <a:t>introduce a set of protocols that leverage the diversity of ICs in Myst to realize standard cryptographic operations manipulating sensitive keying material</a:t>
            </a:r>
          </a:p>
          <a:p>
            <a:r>
              <a:rPr lang="en-US"/>
              <a:t>Steps Involved</a:t>
            </a:r>
          </a:p>
          <a:p>
            <a:pPr marL="800100" lvl="1" indent="-342900">
              <a:buAutoNum type="romanUcPeriod"/>
            </a:pPr>
            <a:r>
              <a:rPr lang="en-US"/>
              <a:t>Distributed Key Pair Generation</a:t>
            </a:r>
          </a:p>
          <a:p>
            <a:pPr marL="800100" lvl="1" indent="-342900">
              <a:buAutoNum type="romanUcPeriod"/>
            </a:pPr>
            <a:r>
              <a:rPr lang="en-US"/>
              <a:t>Encryption</a:t>
            </a:r>
          </a:p>
          <a:p>
            <a:pPr marL="800100" lvl="1" indent="-342900">
              <a:buAutoNum type="romanUcPeriod"/>
            </a:pPr>
            <a:r>
              <a:rPr lang="en-US"/>
              <a:t>Decryption</a:t>
            </a:r>
          </a:p>
          <a:p>
            <a:pPr marL="800100" lvl="1">
              <a:buAutoNum type="romanUcPeriod"/>
            </a:pPr>
            <a:r>
              <a:rPr lang="en-US"/>
              <a:t>Random Number Generation</a:t>
            </a:r>
          </a:p>
          <a:p>
            <a:pPr marL="800100" lvl="1">
              <a:buAutoNum type="romanUcPeriod"/>
            </a:pPr>
            <a:r>
              <a:rPr lang="en-US"/>
              <a:t>Signing</a:t>
            </a:r>
          </a:p>
          <a:p>
            <a:endParaRPr lang="en-US"/>
          </a:p>
          <a:p>
            <a:endParaRPr lang="en-US"/>
          </a:p>
        </p:txBody>
      </p:sp>
    </p:spTree>
    <p:extLst>
      <p:ext uri="{BB962C8B-B14F-4D97-AF65-F5344CB8AC3E}">
        <p14:creationId xmlns:p14="http://schemas.microsoft.com/office/powerpoint/2010/main" val="173092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8530-97EB-4574-B391-D9DE0AF327DF}"/>
              </a:ext>
            </a:extLst>
          </p:cNvPr>
          <p:cNvSpPr>
            <a:spLocks noGrp="1"/>
          </p:cNvSpPr>
          <p:nvPr>
            <p:ph type="title"/>
          </p:nvPr>
        </p:nvSpPr>
        <p:spPr/>
        <p:txBody>
          <a:bodyPr>
            <a:normAutofit/>
          </a:bodyPr>
          <a:lstStyle/>
          <a:p>
            <a:r>
              <a:rPr lang="en-US">
                <a:ea typeface="+mj-lt"/>
                <a:cs typeface="+mj-lt"/>
              </a:rPr>
              <a:t>I. Distributed Key Pair Generation(DKPG)</a:t>
            </a:r>
          </a:p>
          <a:p>
            <a:endParaRPr lang="en-US"/>
          </a:p>
        </p:txBody>
      </p:sp>
      <p:sp>
        <p:nvSpPr>
          <p:cNvPr id="7" name="Content Placeholder 6">
            <a:extLst>
              <a:ext uri="{FF2B5EF4-FFF2-40B4-BE49-F238E27FC236}">
                <a16:creationId xmlns:a16="http://schemas.microsoft.com/office/drawing/2014/main" id="{52A61A39-7E3F-4AA1-A62B-D0CBD3D07483}"/>
              </a:ext>
            </a:extLst>
          </p:cNvPr>
          <p:cNvSpPr>
            <a:spLocks noGrp="1"/>
          </p:cNvSpPr>
          <p:nvPr>
            <p:ph sz="quarter" idx="13"/>
          </p:nvPr>
        </p:nvSpPr>
        <p:spPr>
          <a:xfrm>
            <a:off x="677334" y="2160589"/>
            <a:ext cx="8596668" cy="4211452"/>
          </a:xfrm>
        </p:spPr>
        <p:txBody>
          <a:bodyPr vert="horz" lIns="91440" tIns="45720" rIns="91440" bIns="45720" rtlCol="0" anchor="t">
            <a:normAutofit fontScale="85000" lnSpcReduction="20000"/>
          </a:bodyPr>
          <a:lstStyle/>
          <a:p>
            <a:endParaRPr lang="en-US"/>
          </a:p>
          <a:p>
            <a:endParaRPr lang="en-US"/>
          </a:p>
          <a:p>
            <a:endParaRPr lang="en-US"/>
          </a:p>
          <a:p>
            <a:endParaRPr lang="en-US"/>
          </a:p>
          <a:p>
            <a:endParaRPr lang="en-US"/>
          </a:p>
          <a:p>
            <a:endParaRPr lang="en-US"/>
          </a:p>
          <a:p>
            <a:endParaRPr lang="en-US"/>
          </a:p>
          <a:p>
            <a:endParaRPr lang="en-US"/>
          </a:p>
          <a:p>
            <a:endParaRPr lang="en-US"/>
          </a:p>
          <a:p>
            <a:pPr marL="0" indent="0">
              <a:buNone/>
            </a:pPr>
            <a:r>
              <a:rPr lang="en-US"/>
              <a:t>Figure 1: The interaction between different participants during the Distributed Key Generation Protocol</a:t>
            </a:r>
          </a:p>
          <a:p>
            <a:endParaRPr lang="en-US"/>
          </a:p>
        </p:txBody>
      </p:sp>
      <p:pic>
        <p:nvPicPr>
          <p:cNvPr id="8" name="Picture 8" descr="Diagram&#10;&#10;Description automatically generated">
            <a:extLst>
              <a:ext uri="{FF2B5EF4-FFF2-40B4-BE49-F238E27FC236}">
                <a16:creationId xmlns:a16="http://schemas.microsoft.com/office/drawing/2014/main" id="{A0645D3B-483C-4AFB-821C-DEE5F881721A}"/>
              </a:ext>
            </a:extLst>
          </p:cNvPr>
          <p:cNvPicPr>
            <a:picLocks noGrp="1" noChangeAspect="1"/>
          </p:cNvPicPr>
          <p:nvPr>
            <p:ph sz="half" idx="4294967295"/>
          </p:nvPr>
        </p:nvPicPr>
        <p:blipFill>
          <a:blip r:embed="rId2"/>
          <a:stretch>
            <a:fillRect/>
          </a:stretch>
        </p:blipFill>
        <p:spPr>
          <a:xfrm>
            <a:off x="3291839" y="1568128"/>
            <a:ext cx="4332849" cy="3890138"/>
          </a:xfrm>
        </p:spPr>
      </p:pic>
    </p:spTree>
    <p:extLst>
      <p:ext uri="{BB962C8B-B14F-4D97-AF65-F5344CB8AC3E}">
        <p14:creationId xmlns:p14="http://schemas.microsoft.com/office/powerpoint/2010/main" val="142672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80E1-7DCD-4307-9AA2-BBF765B893A0}"/>
              </a:ext>
            </a:extLst>
          </p:cNvPr>
          <p:cNvSpPr>
            <a:spLocks noGrp="1"/>
          </p:cNvSpPr>
          <p:nvPr>
            <p:ph type="title"/>
          </p:nvPr>
        </p:nvSpPr>
        <p:spPr>
          <a:xfrm>
            <a:off x="677334" y="609600"/>
            <a:ext cx="8596668" cy="731329"/>
          </a:xfrm>
        </p:spPr>
        <p:txBody>
          <a:bodyPr>
            <a:normAutofit fontScale="90000"/>
          </a:bodyPr>
          <a:lstStyle/>
          <a:p>
            <a:r>
              <a:rPr lang="en-US"/>
              <a:t>Distributed Key Pair Generation (Cont...)</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C4619D1C-5FA4-42DF-8F3D-1AAA41B01A7F}"/>
              </a:ext>
            </a:extLst>
          </p:cNvPr>
          <p:cNvSpPr>
            <a:spLocks noGrp="1"/>
          </p:cNvSpPr>
          <p:nvPr>
            <p:ph sz="quarter" idx="13"/>
          </p:nvPr>
        </p:nvSpPr>
        <p:spPr>
          <a:xfrm>
            <a:off x="677334" y="1657382"/>
            <a:ext cx="8596668" cy="4614018"/>
          </a:xfrm>
        </p:spPr>
        <p:txBody>
          <a:bodyPr vert="horz" lIns="91440" tIns="45720" rIns="91440" bIns="45720" rtlCol="0" anchor="t">
            <a:normAutofit fontScale="85000" lnSpcReduction="10000"/>
          </a:bodyPr>
          <a:lstStyle/>
          <a:p>
            <a:r>
              <a:rPr lang="en-US"/>
              <a:t>DKPG enables a quorum (set) of ICs to collectively generate a random secret x</a:t>
            </a:r>
          </a:p>
          <a:p>
            <a:pPr marL="0" indent="0">
              <a:buNone/>
            </a:pPr>
            <a:r>
              <a:rPr lang="en-US">
                <a:ea typeface="+mn-lt"/>
                <a:cs typeface="+mn-lt"/>
              </a:rPr>
              <a:t>1. The execution of the protocol is triggered when an authorized host sends an instruction.</a:t>
            </a:r>
          </a:p>
          <a:p>
            <a:pPr marL="0" indent="0">
              <a:buNone/>
            </a:pPr>
            <a:r>
              <a:rPr lang="en-US">
                <a:ea typeface="+mn-lt"/>
                <a:cs typeface="+mn-lt"/>
              </a:rPr>
              <a:t>2. Each member of the quorum runs algorithm 1 and generates a triplet pair</a:t>
            </a:r>
          </a:p>
          <a:p>
            <a:pPr marL="0" indent="0">
              <a:buNone/>
            </a:pPr>
            <a:r>
              <a:rPr lang="en-US"/>
              <a:t>     Algorithm 1: Triple Generation of pair and its commitment</a:t>
            </a:r>
          </a:p>
          <a:p>
            <a:pPr marL="0" indent="0">
              <a:buNone/>
            </a:pPr>
            <a:r>
              <a:rPr lang="en-US"/>
              <a:t>      Input : The domain parameters </a:t>
            </a:r>
            <a:r>
              <a:rPr lang="en-US">
                <a:ea typeface="+mn-lt"/>
                <a:cs typeface="+mn-lt"/>
              </a:rPr>
              <a:t>λ</a:t>
            </a:r>
            <a:r>
              <a:rPr lang="en-US"/>
              <a:t> (Elliptical Curve Cryptography)</a:t>
            </a:r>
          </a:p>
          <a:p>
            <a:pPr marL="0" indent="0">
              <a:buNone/>
            </a:pPr>
            <a:r>
              <a:rPr lang="en-US"/>
              <a:t>      Output:</a:t>
            </a:r>
            <a:r>
              <a:rPr lang="en-US">
                <a:ea typeface="+mn-lt"/>
                <a:cs typeface="+mn-lt"/>
              </a:rPr>
              <a:t> A key triplet (x</a:t>
            </a:r>
            <a:r>
              <a:rPr lang="en-US" baseline="-25000">
                <a:ea typeface="+mn-lt"/>
                <a:cs typeface="+mn-lt"/>
              </a:rPr>
              <a:t>i</a:t>
            </a:r>
            <a:r>
              <a:rPr lang="en-US">
                <a:ea typeface="+mn-lt"/>
                <a:cs typeface="+mn-lt"/>
              </a:rPr>
              <a:t> ,Y</a:t>
            </a:r>
            <a:r>
              <a:rPr lang="en-US" baseline="-25000">
                <a:ea typeface="+mn-lt"/>
                <a:cs typeface="+mn-lt"/>
              </a:rPr>
              <a:t>i</a:t>
            </a:r>
            <a:r>
              <a:rPr lang="en-US">
                <a:ea typeface="+mn-lt"/>
                <a:cs typeface="+mn-lt"/>
              </a:rPr>
              <a:t> ,h</a:t>
            </a:r>
            <a:r>
              <a:rPr lang="en-US" baseline="-25000">
                <a:ea typeface="+mn-lt"/>
                <a:cs typeface="+mn-lt"/>
              </a:rPr>
              <a:t>i</a:t>
            </a:r>
            <a:r>
              <a:rPr lang="en-US">
                <a:ea typeface="+mn-lt"/>
                <a:cs typeface="+mn-lt"/>
              </a:rPr>
              <a:t>)</a:t>
            </a:r>
            <a:endParaRPr lang="en-US"/>
          </a:p>
          <a:p>
            <a:pPr marL="0" indent="0">
              <a:buNone/>
            </a:pPr>
            <a:r>
              <a:rPr lang="en-US"/>
              <a:t>      1. x</a:t>
            </a:r>
            <a:r>
              <a:rPr lang="en-US" baseline="-25000"/>
              <a:t>i</a:t>
            </a:r>
            <a:r>
              <a:rPr lang="en-US"/>
              <a:t> = Rand(λ)</a:t>
            </a:r>
          </a:p>
          <a:p>
            <a:pPr marL="0" indent="0">
              <a:buNone/>
            </a:pPr>
            <a:r>
              <a:rPr lang="en-US"/>
              <a:t>      2. </a:t>
            </a:r>
            <a:r>
              <a:rPr lang="en-US" err="1"/>
              <a:t>y</a:t>
            </a:r>
            <a:r>
              <a:rPr lang="en-US" baseline="-25000" err="1"/>
              <a:t>i</a:t>
            </a:r>
            <a:r>
              <a:rPr lang="en-US"/>
              <a:t> = x</a:t>
            </a:r>
            <a:r>
              <a:rPr lang="en-US" baseline="-25000"/>
              <a:t>i</a:t>
            </a:r>
            <a:r>
              <a:rPr lang="en-US"/>
              <a:t> . G</a:t>
            </a:r>
          </a:p>
          <a:p>
            <a:pPr marL="0" indent="0">
              <a:buNone/>
            </a:pPr>
            <a:r>
              <a:rPr lang="en-US"/>
              <a:t>      3. h</a:t>
            </a:r>
            <a:r>
              <a:rPr lang="en-US" baseline="-25000"/>
              <a:t>i</a:t>
            </a:r>
            <a:r>
              <a:rPr lang="en-US"/>
              <a:t> = Hash(</a:t>
            </a:r>
            <a:r>
              <a:rPr lang="en-US" err="1"/>
              <a:t>y</a:t>
            </a:r>
            <a:r>
              <a:rPr lang="en-US" baseline="-25000" err="1"/>
              <a:t>i</a:t>
            </a:r>
            <a:r>
              <a:rPr lang="en-US"/>
              <a:t>)</a:t>
            </a:r>
          </a:p>
          <a:p>
            <a:pPr marL="0" indent="0">
              <a:buNone/>
            </a:pPr>
            <a:r>
              <a:rPr lang="en-US"/>
              <a:t>      4. Return (</a:t>
            </a:r>
            <a:r>
              <a:rPr lang="en-US" err="1"/>
              <a:t>x</a:t>
            </a:r>
            <a:r>
              <a:rPr lang="en-US" baseline="-25000" err="1"/>
              <a:t>i</a:t>
            </a:r>
            <a:r>
              <a:rPr lang="en-US" err="1"/>
              <a:t>,y</a:t>
            </a:r>
            <a:r>
              <a:rPr lang="en-US" baseline="-25000" err="1"/>
              <a:t>i</a:t>
            </a:r>
            <a:r>
              <a:rPr lang="en-US" err="1"/>
              <a:t>,h</a:t>
            </a:r>
            <a:r>
              <a:rPr lang="en-US" baseline="-25000" err="1"/>
              <a:t>i</a:t>
            </a:r>
            <a:r>
              <a:rPr lang="en-US"/>
              <a:t>)</a:t>
            </a:r>
          </a:p>
          <a:p>
            <a:pPr marL="0" indent="0">
              <a:buNone/>
            </a:pPr>
            <a:endParaRPr lang="en-US"/>
          </a:p>
          <a:p>
            <a:endParaRPr lang="en-US"/>
          </a:p>
        </p:txBody>
      </p:sp>
    </p:spTree>
    <p:extLst>
      <p:ext uri="{BB962C8B-B14F-4D97-AF65-F5344CB8AC3E}">
        <p14:creationId xmlns:p14="http://schemas.microsoft.com/office/powerpoint/2010/main" val="191585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F67A-0077-449C-A4E2-8C037702A944}"/>
              </a:ext>
            </a:extLst>
          </p:cNvPr>
          <p:cNvSpPr>
            <a:spLocks noGrp="1"/>
          </p:cNvSpPr>
          <p:nvPr>
            <p:ph type="title"/>
          </p:nvPr>
        </p:nvSpPr>
        <p:spPr>
          <a:xfrm>
            <a:off x="677334" y="609600"/>
            <a:ext cx="8596668" cy="860725"/>
          </a:xfrm>
        </p:spPr>
        <p:txBody>
          <a:bodyPr>
            <a:normAutofit fontScale="90000"/>
          </a:bodyPr>
          <a:lstStyle/>
          <a:p>
            <a:r>
              <a:rPr lang="en-US">
                <a:ea typeface="+mj-lt"/>
                <a:cs typeface="+mj-lt"/>
              </a:rPr>
              <a:t>Distributed Key Pair Generation (Cont...)</a:t>
            </a:r>
          </a:p>
          <a:p>
            <a:endParaRPr lang="en-US">
              <a:ea typeface="+mj-lt"/>
              <a:cs typeface="+mj-lt"/>
            </a:endParaRPr>
          </a:p>
          <a:p>
            <a:endParaRPr lang="en-US"/>
          </a:p>
        </p:txBody>
      </p:sp>
      <p:sp>
        <p:nvSpPr>
          <p:cNvPr id="3" name="Content Placeholder 2">
            <a:extLst>
              <a:ext uri="{FF2B5EF4-FFF2-40B4-BE49-F238E27FC236}">
                <a16:creationId xmlns:a16="http://schemas.microsoft.com/office/drawing/2014/main" id="{C3D95432-8719-49BB-A147-7E83C0F300E2}"/>
              </a:ext>
            </a:extLst>
          </p:cNvPr>
          <p:cNvSpPr>
            <a:spLocks noGrp="1"/>
          </p:cNvSpPr>
          <p:nvPr>
            <p:ph sz="quarter" idx="13"/>
          </p:nvPr>
        </p:nvSpPr>
        <p:spPr>
          <a:xfrm>
            <a:off x="677334" y="1772400"/>
            <a:ext cx="8596668" cy="3995791"/>
          </a:xfrm>
        </p:spPr>
        <p:txBody>
          <a:bodyPr vert="horz" lIns="91440" tIns="45720" rIns="91440" bIns="45720" rtlCol="0" anchor="t">
            <a:normAutofit/>
          </a:bodyPr>
          <a:lstStyle/>
          <a:p>
            <a:pPr marL="0" indent="0">
              <a:buNone/>
            </a:pPr>
            <a:r>
              <a:rPr lang="en-US"/>
              <a:t>3. Once the triplets are generated, the members (ICs) perform a pair wise   exchange of their commitments by which all ICs hold a set H = {h1, h2,h3..ht}   </a:t>
            </a:r>
          </a:p>
          <a:p>
            <a:pPr marL="0" indent="0">
              <a:buNone/>
            </a:pPr>
            <a:r>
              <a:rPr lang="en-US"/>
              <a:t>4. Another round of exhange starts for the share of Yagg. Now all ICs will have a set Y = {y1,y2,y3... yt}</a:t>
            </a:r>
          </a:p>
          <a:p>
            <a:pPr marL="0" indent="0">
              <a:buNone/>
            </a:pPr>
            <a:r>
              <a:rPr lang="en-US"/>
              <a:t>5. The validity of Ys elements are verified against their commitments in H.</a:t>
            </a:r>
          </a:p>
          <a:p>
            <a:pPr marL="0" indent="0">
              <a:buNone/>
            </a:pPr>
            <a:r>
              <a:rPr lang="en-US"/>
              <a:t>  If the one or more commitments are failed then the protocol is terminated</a:t>
            </a:r>
          </a:p>
          <a:p>
            <a:pPr marL="0" indent="0">
              <a:buNone/>
            </a:pPr>
            <a:endParaRPr lang="en-US"/>
          </a:p>
        </p:txBody>
      </p:sp>
    </p:spTree>
    <p:extLst>
      <p:ext uri="{BB962C8B-B14F-4D97-AF65-F5344CB8AC3E}">
        <p14:creationId xmlns:p14="http://schemas.microsoft.com/office/powerpoint/2010/main" val="255265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E7B8-1375-4B88-87B8-D33385DA3516}"/>
              </a:ext>
            </a:extLst>
          </p:cNvPr>
          <p:cNvSpPr>
            <a:spLocks noGrp="1"/>
          </p:cNvSpPr>
          <p:nvPr>
            <p:ph type="title"/>
          </p:nvPr>
        </p:nvSpPr>
        <p:spPr/>
        <p:txBody>
          <a:bodyPr/>
          <a:lstStyle/>
          <a:p>
            <a:r>
              <a:rPr lang="en-US"/>
              <a:t>Distributed Key Pair Generation (Cont...)</a:t>
            </a:r>
            <a:endParaRPr lang="en-US">
              <a:ea typeface="+mj-lt"/>
              <a:cs typeface="+mj-lt"/>
            </a:endParaRPr>
          </a:p>
          <a:p>
            <a:endParaRPr lang="en-US">
              <a:ea typeface="+mj-lt"/>
              <a:cs typeface="+mj-lt"/>
            </a:endParaRPr>
          </a:p>
          <a:p>
            <a:endParaRPr lang="en-US">
              <a:ea typeface="+mj-lt"/>
              <a:cs typeface="+mj-lt"/>
            </a:endParaRPr>
          </a:p>
          <a:p>
            <a:endParaRPr lang="en-US"/>
          </a:p>
        </p:txBody>
      </p:sp>
      <p:sp>
        <p:nvSpPr>
          <p:cNvPr id="3" name="Content Placeholder 2">
            <a:extLst>
              <a:ext uri="{FF2B5EF4-FFF2-40B4-BE49-F238E27FC236}">
                <a16:creationId xmlns:a16="http://schemas.microsoft.com/office/drawing/2014/main" id="{6D077617-AB47-42D9-82B3-3F75FCAF468D}"/>
              </a:ext>
            </a:extLst>
          </p:cNvPr>
          <p:cNvSpPr>
            <a:spLocks noGrp="1"/>
          </p:cNvSpPr>
          <p:nvPr>
            <p:ph sz="quarter" idx="13"/>
          </p:nvPr>
        </p:nvSpPr>
        <p:spPr>
          <a:xfrm>
            <a:off x="677334" y="1427344"/>
            <a:ext cx="8596668" cy="4614018"/>
          </a:xfrm>
        </p:spPr>
        <p:txBody>
          <a:bodyPr vert="horz" lIns="91440" tIns="45720" rIns="91440" bIns="45720" rtlCol="0" anchor="t">
            <a:normAutofit fontScale="85000" lnSpcReduction="20000"/>
          </a:bodyPr>
          <a:lstStyle/>
          <a:p>
            <a:pPr marL="0" indent="0">
              <a:buNone/>
            </a:pPr>
            <a:r>
              <a:rPr lang="en-US" b="1"/>
              <a:t>Algorithm 2</a:t>
            </a:r>
            <a:r>
              <a:rPr lang="en-US"/>
              <a:t>: CommitVerify: Checks Yi , against their respective</a:t>
            </a:r>
            <a:endParaRPr lang="en-US">
              <a:ea typeface="+mn-lt"/>
              <a:cs typeface="+mn-lt"/>
            </a:endParaRPr>
          </a:p>
          <a:p>
            <a:pPr marL="0" indent="0">
              <a:buNone/>
            </a:pPr>
            <a:r>
              <a:rPr lang="en-US"/>
              <a:t>commitments.</a:t>
            </a:r>
            <a:endParaRPr lang="en-US">
              <a:ea typeface="+mn-lt"/>
              <a:cs typeface="+mn-lt"/>
            </a:endParaRPr>
          </a:p>
          <a:p>
            <a:pPr marL="0" indent="0">
              <a:buNone/>
            </a:pPr>
            <a:r>
              <a:rPr lang="en-US"/>
              <a:t>Input : (Y,H)</a:t>
            </a:r>
            <a:endParaRPr lang="en-US">
              <a:ea typeface="+mn-lt"/>
              <a:cs typeface="+mn-lt"/>
            </a:endParaRPr>
          </a:p>
          <a:p>
            <a:pPr>
              <a:buNone/>
            </a:pPr>
            <a:r>
              <a:rPr lang="en-US"/>
              <a:t>Output:Bool</a:t>
            </a:r>
            <a:endParaRPr lang="en-US">
              <a:ea typeface="+mn-lt"/>
              <a:cs typeface="+mn-lt"/>
            </a:endParaRPr>
          </a:p>
          <a:p>
            <a:pPr>
              <a:buNone/>
            </a:pPr>
            <a:r>
              <a:rPr lang="en-US"/>
              <a:t>for i ∈ {1, |Y |} do</a:t>
            </a:r>
            <a:endParaRPr lang="en-US">
              <a:ea typeface="+mn-lt"/>
              <a:cs typeface="+mn-lt"/>
            </a:endParaRPr>
          </a:p>
          <a:p>
            <a:pPr>
              <a:buNone/>
            </a:pPr>
            <a:r>
              <a:rPr lang="en-US"/>
              <a:t>if Hash(Y</a:t>
            </a:r>
            <a:r>
              <a:rPr lang="en-US" baseline="-25000"/>
              <a:t>i</a:t>
            </a:r>
            <a:r>
              <a:rPr lang="en-US"/>
              <a:t> ) , h</a:t>
            </a:r>
            <a:r>
              <a:rPr lang="en-US" baseline="-25000"/>
              <a:t>i</a:t>
            </a:r>
            <a:r>
              <a:rPr lang="en-US"/>
              <a:t> then</a:t>
            </a:r>
            <a:endParaRPr lang="en-US">
              <a:ea typeface="+mn-lt"/>
              <a:cs typeface="+mn-lt"/>
            </a:endParaRPr>
          </a:p>
          <a:p>
            <a:pPr>
              <a:buNone/>
            </a:pPr>
            <a:r>
              <a:rPr lang="en-US"/>
              <a:t>  return False</a:t>
            </a:r>
          </a:p>
          <a:p>
            <a:pPr>
              <a:buNone/>
            </a:pPr>
            <a:r>
              <a:rPr lang="en-US"/>
              <a:t>return True</a:t>
            </a:r>
            <a:endParaRPr lang="en-US">
              <a:ea typeface="+mn-lt"/>
              <a:cs typeface="+mn-lt"/>
            </a:endParaRPr>
          </a:p>
          <a:p>
            <a:pPr>
              <a:buNone/>
            </a:pPr>
            <a:endParaRPr lang="en-US"/>
          </a:p>
          <a:p>
            <a:pPr marL="0" indent="0">
              <a:buNone/>
            </a:pPr>
            <a:r>
              <a:rPr lang="en-US"/>
              <a:t>6. If all the commitments are successfully verified then the aggregate share of all ICs is caculated</a:t>
            </a:r>
          </a:p>
          <a:p>
            <a:pPr marL="0" indent="0">
              <a:buNone/>
            </a:pPr>
            <a:r>
              <a:rPr lang="en-US"/>
              <a:t>7. The aggregate share is sent to the host.</a:t>
            </a:r>
          </a:p>
        </p:txBody>
      </p:sp>
    </p:spTree>
    <p:extLst>
      <p:ext uri="{BB962C8B-B14F-4D97-AF65-F5344CB8AC3E}">
        <p14:creationId xmlns:p14="http://schemas.microsoft.com/office/powerpoint/2010/main" val="264593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EF85-63B8-40E9-AB8A-1821ADFE52FC}"/>
              </a:ext>
            </a:extLst>
          </p:cNvPr>
          <p:cNvSpPr>
            <a:spLocks noGrp="1"/>
          </p:cNvSpPr>
          <p:nvPr>
            <p:ph type="title"/>
          </p:nvPr>
        </p:nvSpPr>
        <p:spPr>
          <a:xfrm>
            <a:off x="677334" y="609600"/>
            <a:ext cx="8596668" cy="731329"/>
          </a:xfrm>
        </p:spPr>
        <p:txBody>
          <a:bodyPr>
            <a:normAutofit/>
          </a:bodyPr>
          <a:lstStyle/>
          <a:p>
            <a:r>
              <a:rPr lang="en-US">
                <a:ea typeface="+mj-lt"/>
                <a:cs typeface="+mj-lt"/>
              </a:rPr>
              <a:t>II.Encryption</a:t>
            </a:r>
            <a:endParaRPr lang="en-US"/>
          </a:p>
        </p:txBody>
      </p:sp>
      <p:sp>
        <p:nvSpPr>
          <p:cNvPr id="3" name="Content Placeholder 2">
            <a:extLst>
              <a:ext uri="{FF2B5EF4-FFF2-40B4-BE49-F238E27FC236}">
                <a16:creationId xmlns:a16="http://schemas.microsoft.com/office/drawing/2014/main" id="{C3557D1B-B6A2-4A1D-9564-A4170146C576}"/>
              </a:ext>
            </a:extLst>
          </p:cNvPr>
          <p:cNvSpPr>
            <a:spLocks noGrp="1"/>
          </p:cNvSpPr>
          <p:nvPr>
            <p:ph sz="quarter" idx="13"/>
          </p:nvPr>
        </p:nvSpPr>
        <p:spPr>
          <a:xfrm>
            <a:off x="519183" y="1643004"/>
            <a:ext cx="8596668" cy="3880773"/>
          </a:xfrm>
        </p:spPr>
        <p:txBody>
          <a:bodyPr vert="horz" lIns="91440" tIns="45720" rIns="91440" bIns="45720" rtlCol="0" anchor="t">
            <a:normAutofit fontScale="85000" lnSpcReduction="10000"/>
          </a:bodyPr>
          <a:lstStyle/>
          <a:p>
            <a:pPr marL="0" indent="0">
              <a:buNone/>
            </a:pPr>
            <a:endParaRPr lang="en-US"/>
          </a:p>
          <a:p>
            <a:r>
              <a:rPr lang="en-US"/>
              <a:t>Algorithm 3: Encrypts a plaintext using the agreed common key </a:t>
            </a:r>
          </a:p>
          <a:p>
            <a:pPr marL="0" indent="0">
              <a:buNone/>
            </a:pPr>
            <a:r>
              <a:rPr lang="en-US"/>
              <a:t>       Input : The domain parameters T, Plaintext m encoded as an element of </a:t>
            </a:r>
            <a:endParaRPr lang="en-US" baseline="-25000"/>
          </a:p>
          <a:p>
            <a:pPr marL="0" indent="0">
              <a:buNone/>
            </a:pPr>
            <a:r>
              <a:rPr lang="en-US"/>
              <a:t>       the  group G, the public key  Y.</a:t>
            </a:r>
            <a:endParaRPr lang="en-US" baseline="-25000"/>
          </a:p>
          <a:p>
            <a:pPr marL="0" indent="0">
              <a:buNone/>
            </a:pPr>
            <a:r>
              <a:rPr lang="en-US"/>
              <a:t>      Output: The Elgamal ciphertext tuple (C1, C2)</a:t>
            </a:r>
          </a:p>
          <a:p>
            <a:pPr marL="0" indent="0">
              <a:buNone/>
            </a:pPr>
            <a:r>
              <a:rPr lang="en-US"/>
              <a:t>       1. r = Rand(T)</a:t>
            </a:r>
          </a:p>
          <a:p>
            <a:pPr marL="0" indent="0">
              <a:buNone/>
            </a:pPr>
            <a:r>
              <a:rPr lang="en-US"/>
              <a:t>       2. C</a:t>
            </a:r>
            <a:r>
              <a:rPr lang="en-US" baseline="-25000"/>
              <a:t>1</a:t>
            </a:r>
            <a:r>
              <a:rPr lang="en-US"/>
              <a:t> = r.G</a:t>
            </a:r>
          </a:p>
          <a:p>
            <a:pPr marL="0" indent="0">
              <a:buNone/>
            </a:pPr>
            <a:r>
              <a:rPr lang="en-US"/>
              <a:t>       3. C</a:t>
            </a:r>
            <a:r>
              <a:rPr lang="en-US" baseline="-25000"/>
              <a:t>2</a:t>
            </a:r>
            <a:r>
              <a:rPr lang="en-US"/>
              <a:t> = m + r.Y agg</a:t>
            </a:r>
          </a:p>
          <a:p>
            <a:pPr marL="0" indent="0">
              <a:buNone/>
            </a:pPr>
            <a:r>
              <a:rPr lang="en-US"/>
              <a:t>       4. return (C1, C2)</a:t>
            </a:r>
          </a:p>
        </p:txBody>
      </p:sp>
    </p:spTree>
    <p:extLst>
      <p:ext uri="{BB962C8B-B14F-4D97-AF65-F5344CB8AC3E}">
        <p14:creationId xmlns:p14="http://schemas.microsoft.com/office/powerpoint/2010/main" val="243766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0B5B-053C-4EC4-8E05-7B8621242241}"/>
              </a:ext>
            </a:extLst>
          </p:cNvPr>
          <p:cNvSpPr>
            <a:spLocks noGrp="1"/>
          </p:cNvSpPr>
          <p:nvPr>
            <p:ph type="title"/>
          </p:nvPr>
        </p:nvSpPr>
        <p:spPr>
          <a:xfrm>
            <a:off x="677334" y="609600"/>
            <a:ext cx="8596668" cy="817593"/>
          </a:xfrm>
        </p:spPr>
        <p:txBody>
          <a:bodyPr>
            <a:normAutofit/>
          </a:bodyPr>
          <a:lstStyle/>
          <a:p>
            <a:r>
              <a:rPr lang="en-US">
                <a:ea typeface="+mj-lt"/>
                <a:cs typeface="+mj-lt"/>
              </a:rPr>
              <a:t>III. Decryption</a:t>
            </a:r>
            <a:endParaRPr lang="en-US"/>
          </a:p>
        </p:txBody>
      </p:sp>
      <p:sp>
        <p:nvSpPr>
          <p:cNvPr id="3" name="Content Placeholder 2">
            <a:extLst>
              <a:ext uri="{FF2B5EF4-FFF2-40B4-BE49-F238E27FC236}">
                <a16:creationId xmlns:a16="http://schemas.microsoft.com/office/drawing/2014/main" id="{181005DF-793F-405A-8F96-E9D50AF56928}"/>
              </a:ext>
            </a:extLst>
          </p:cNvPr>
          <p:cNvSpPr>
            <a:spLocks noGrp="1"/>
          </p:cNvSpPr>
          <p:nvPr>
            <p:ph sz="quarter" idx="13"/>
          </p:nvPr>
        </p:nvSpPr>
        <p:spPr>
          <a:xfrm>
            <a:off x="634202" y="1297948"/>
            <a:ext cx="8596668" cy="5002206"/>
          </a:xfrm>
        </p:spPr>
        <p:txBody>
          <a:bodyPr vert="horz" lIns="91440" tIns="45720" rIns="91440" bIns="45720" rtlCol="0" anchor="t">
            <a:normAutofit fontScale="85000" lnSpcReduction="20000"/>
          </a:bodyPr>
          <a:lstStyle/>
          <a:p>
            <a:pPr marL="0" indent="0">
              <a:buNone/>
            </a:pPr>
            <a:endParaRPr lang="en-US"/>
          </a:p>
          <a:p>
            <a:pPr>
              <a:buAutoNum type="arabicPeriod"/>
            </a:pPr>
            <a:r>
              <a:rPr lang="en-US"/>
              <a:t>Initially the host broadcasts the decryption instruction and part of the ciphertext to the processing ICs.</a:t>
            </a:r>
          </a:p>
          <a:p>
            <a:pPr>
              <a:buAutoNum type="arabicPeriod"/>
            </a:pPr>
            <a:r>
              <a:rPr lang="en-US"/>
              <a:t>ICs verify that the request is signed by an authorized user.</a:t>
            </a:r>
          </a:p>
          <a:p>
            <a:pPr>
              <a:buAutoNum type="arabicPeriod"/>
            </a:pPr>
            <a:r>
              <a:rPr lang="en-US"/>
              <a:t>Execute the algorithm to generate their decryption share Ai</a:t>
            </a:r>
          </a:p>
          <a:p>
            <a:pPr>
              <a:buAutoNum type="arabicPeriod"/>
            </a:pPr>
            <a:r>
              <a:rPr lang="en-US"/>
              <a:t>Each decryption share is signed by ICs and encrypted and sent to host.</a:t>
            </a:r>
          </a:p>
          <a:p>
            <a:pPr>
              <a:buAutoNum type="arabicPeriod"/>
            </a:pPr>
            <a:r>
              <a:rPr lang="en-US"/>
              <a:t>Upon receiving all the decryption shares, the host runs below algorithm to combine and retrive plaintext. </a:t>
            </a:r>
          </a:p>
          <a:p>
            <a:pPr marL="0" indent="0">
              <a:buNone/>
            </a:pPr>
            <a:r>
              <a:rPr lang="en-US" b="1">
                <a:ea typeface="+mn-lt"/>
                <a:cs typeface="+mn-lt"/>
              </a:rPr>
              <a:t>     Algorithm</a:t>
            </a:r>
            <a:r>
              <a:rPr lang="en-US">
                <a:ea typeface="+mn-lt"/>
                <a:cs typeface="+mn-lt"/>
              </a:rPr>
              <a:t>: algorithm to combine and retrive plaintext</a:t>
            </a:r>
          </a:p>
          <a:p>
            <a:pPr marL="0" indent="0">
              <a:buNone/>
            </a:pPr>
            <a:r>
              <a:rPr lang="en-US">
                <a:ea typeface="+mn-lt"/>
                <a:cs typeface="+mn-lt"/>
              </a:rPr>
              <a:t>     Input :A part of the Elgamal ciphertext (C</a:t>
            </a:r>
            <a:r>
              <a:rPr lang="en-US" baseline="-25000">
                <a:ea typeface="+mn-lt"/>
                <a:cs typeface="+mn-lt"/>
              </a:rPr>
              <a:t>1</a:t>
            </a:r>
            <a:r>
              <a:rPr lang="en-US">
                <a:ea typeface="+mn-lt"/>
                <a:cs typeface="+mn-lt"/>
              </a:rPr>
              <a:t>) and the IC’s private key of xi</a:t>
            </a:r>
            <a:endParaRPr lang="en-US"/>
          </a:p>
          <a:p>
            <a:pPr marL="0" indent="0">
              <a:buNone/>
            </a:pPr>
            <a:r>
              <a:rPr lang="en-US">
                <a:ea typeface="+mn-lt"/>
                <a:cs typeface="+mn-lt"/>
              </a:rPr>
              <a:t>     Output:The decryption share Ai , where i is the IC’s uid</a:t>
            </a:r>
            <a:endParaRPr lang="en-US"/>
          </a:p>
          <a:p>
            <a:pPr marL="0" indent="0">
              <a:buNone/>
            </a:pPr>
            <a:r>
              <a:rPr lang="en-US">
                <a:ea typeface="+mn-lt"/>
                <a:cs typeface="+mn-lt"/>
              </a:rPr>
              <a:t>     A</a:t>
            </a:r>
            <a:r>
              <a:rPr lang="en-US" baseline="-25000">
                <a:ea typeface="+mn-lt"/>
                <a:cs typeface="+mn-lt"/>
              </a:rPr>
              <a:t>i</a:t>
            </a:r>
            <a:r>
              <a:rPr lang="en-US">
                <a:ea typeface="+mn-lt"/>
                <a:cs typeface="+mn-lt"/>
              </a:rPr>
              <a:t> = −xi · C</a:t>
            </a:r>
            <a:r>
              <a:rPr lang="en-US" baseline="-25000">
                <a:ea typeface="+mn-lt"/>
                <a:cs typeface="+mn-lt"/>
              </a:rPr>
              <a:t>1</a:t>
            </a:r>
            <a:endParaRPr lang="en-US"/>
          </a:p>
          <a:p>
            <a:pPr marL="0" indent="0">
              <a:buNone/>
            </a:pPr>
            <a:r>
              <a:rPr lang="en-US"/>
              <a:t>     Return A</a:t>
            </a:r>
            <a:r>
              <a:rPr lang="en-US" baseline="-25000"/>
              <a:t>i</a:t>
            </a:r>
            <a:endParaRPr lang="en-US"/>
          </a:p>
          <a:p>
            <a:endParaRPr lang="en-US"/>
          </a:p>
        </p:txBody>
      </p:sp>
    </p:spTree>
    <p:extLst>
      <p:ext uri="{BB962C8B-B14F-4D97-AF65-F5344CB8AC3E}">
        <p14:creationId xmlns:p14="http://schemas.microsoft.com/office/powerpoint/2010/main" val="282146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8FD7-C7A1-40E9-A2F8-F333B3AB2DD2}"/>
              </a:ext>
            </a:extLst>
          </p:cNvPr>
          <p:cNvSpPr>
            <a:spLocks noGrp="1"/>
          </p:cNvSpPr>
          <p:nvPr>
            <p:ph type="title"/>
          </p:nvPr>
        </p:nvSpPr>
        <p:spPr>
          <a:xfrm>
            <a:off x="677334" y="609600"/>
            <a:ext cx="8596668" cy="716951"/>
          </a:xfrm>
        </p:spPr>
        <p:txBody>
          <a:bodyPr>
            <a:normAutofit/>
          </a:bodyPr>
          <a:lstStyle/>
          <a:p>
            <a:r>
              <a:rPr lang="en-US"/>
              <a:t>III Decryption (Cont...)</a:t>
            </a:r>
          </a:p>
        </p:txBody>
      </p:sp>
      <p:pic>
        <p:nvPicPr>
          <p:cNvPr id="7" name="Picture 7" descr="Diagram&#10;&#10;Description automatically generated">
            <a:extLst>
              <a:ext uri="{FF2B5EF4-FFF2-40B4-BE49-F238E27FC236}">
                <a16:creationId xmlns:a16="http://schemas.microsoft.com/office/drawing/2014/main" id="{EEA13884-6EE0-45DC-A805-7665F067C090}"/>
              </a:ext>
            </a:extLst>
          </p:cNvPr>
          <p:cNvPicPr>
            <a:picLocks noGrp="1" noChangeAspect="1"/>
          </p:cNvPicPr>
          <p:nvPr>
            <p:ph sz="quarter" idx="13"/>
          </p:nvPr>
        </p:nvPicPr>
        <p:blipFill>
          <a:blip r:embed="rId2"/>
          <a:stretch>
            <a:fillRect/>
          </a:stretch>
        </p:blipFill>
        <p:spPr>
          <a:xfrm>
            <a:off x="2071262" y="1572987"/>
            <a:ext cx="4816774" cy="3488845"/>
          </a:xfrm>
        </p:spPr>
      </p:pic>
    </p:spTree>
    <p:extLst>
      <p:ext uri="{BB962C8B-B14F-4D97-AF65-F5344CB8AC3E}">
        <p14:creationId xmlns:p14="http://schemas.microsoft.com/office/powerpoint/2010/main" val="324354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645F-67EC-46FE-BD6E-50DACEDCF581}"/>
              </a:ext>
            </a:extLst>
          </p:cNvPr>
          <p:cNvSpPr>
            <a:spLocks noGrp="1"/>
          </p:cNvSpPr>
          <p:nvPr>
            <p:ph type="title"/>
          </p:nvPr>
        </p:nvSpPr>
        <p:spPr>
          <a:xfrm>
            <a:off x="677334" y="609600"/>
            <a:ext cx="8596668" cy="851555"/>
          </a:xfrm>
        </p:spPr>
        <p:txBody>
          <a:bodyPr/>
          <a:lstStyle/>
          <a:p>
            <a:r>
              <a:rPr lang="en-US">
                <a:latin typeface="Trebuchet MS"/>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725BE7D-E859-4AFD-A44F-E9C8AC393F18}"/>
              </a:ext>
            </a:extLst>
          </p:cNvPr>
          <p:cNvSpPr>
            <a:spLocks noGrp="1"/>
          </p:cNvSpPr>
          <p:nvPr>
            <p:ph sz="quarter" idx="13"/>
          </p:nvPr>
        </p:nvSpPr>
        <p:spPr>
          <a:xfrm>
            <a:off x="677334" y="1753387"/>
            <a:ext cx="8596668" cy="4287976"/>
          </a:xfrm>
        </p:spPr>
        <p:txBody>
          <a:bodyPr vert="horz" lIns="91440" tIns="45720" rIns="91440" bIns="45720" rtlCol="0" anchor="t">
            <a:normAutofit lnSpcReduction="10000"/>
          </a:bodyPr>
          <a:lstStyle/>
          <a:p>
            <a:r>
              <a:rPr lang="en-US">
                <a:latin typeface="Trebuchet MS"/>
                <a:cs typeface="Times New Roman" panose="02020603050405020304" pitchFamily="18" charset="0"/>
              </a:rPr>
              <a:t>Background</a:t>
            </a:r>
          </a:p>
          <a:p>
            <a:r>
              <a:rPr lang="en-US">
                <a:latin typeface="Trebuchet MS"/>
                <a:cs typeface="Times New Roman" panose="02020603050405020304" pitchFamily="18" charset="0"/>
              </a:rPr>
              <a:t>Introduction</a:t>
            </a:r>
          </a:p>
          <a:p>
            <a:r>
              <a:rPr lang="en-US">
                <a:latin typeface="Trebuchet MS"/>
                <a:cs typeface="Times New Roman" panose="02020603050405020304" pitchFamily="18" charset="0"/>
              </a:rPr>
              <a:t>Preliminaries</a:t>
            </a:r>
          </a:p>
          <a:p>
            <a:r>
              <a:rPr lang="en-US">
                <a:latin typeface="Trebuchet MS"/>
                <a:cs typeface="Times New Roman"/>
              </a:rPr>
              <a:t>Architecture</a:t>
            </a:r>
          </a:p>
          <a:p>
            <a:r>
              <a:rPr lang="en-US">
                <a:latin typeface="Trebuchet MS"/>
                <a:cs typeface="Times New Roman"/>
              </a:rPr>
              <a:t>Secured Distributed Computations</a:t>
            </a:r>
          </a:p>
          <a:p>
            <a:r>
              <a:rPr lang="en-US">
                <a:latin typeface="Trebuchet MS"/>
                <a:cs typeface="Times New Roman"/>
              </a:rPr>
              <a:t>Implementation</a:t>
            </a:r>
          </a:p>
          <a:p>
            <a:r>
              <a:rPr lang="en-US">
                <a:latin typeface="Trebuchet MS"/>
                <a:cs typeface="Times New Roman"/>
              </a:rPr>
              <a:t>Optimization</a:t>
            </a:r>
          </a:p>
          <a:p>
            <a:r>
              <a:rPr lang="en-US">
                <a:latin typeface="Trebuchet MS"/>
                <a:cs typeface="Times New Roman"/>
              </a:rPr>
              <a:t>Experiments</a:t>
            </a:r>
          </a:p>
          <a:p>
            <a:r>
              <a:rPr lang="en-US">
                <a:latin typeface="Trebuchet MS"/>
                <a:cs typeface="Times New Roman"/>
              </a:rPr>
              <a:t>Conclusion</a:t>
            </a:r>
          </a:p>
        </p:txBody>
      </p:sp>
    </p:spTree>
    <p:extLst>
      <p:ext uri="{BB962C8B-B14F-4D97-AF65-F5344CB8AC3E}">
        <p14:creationId xmlns:p14="http://schemas.microsoft.com/office/powerpoint/2010/main" val="227366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6EC3-1E48-4159-803D-0B037AFEEAC6}"/>
              </a:ext>
            </a:extLst>
          </p:cNvPr>
          <p:cNvSpPr>
            <a:spLocks noGrp="1"/>
          </p:cNvSpPr>
          <p:nvPr>
            <p:ph type="title"/>
          </p:nvPr>
        </p:nvSpPr>
        <p:spPr/>
        <p:txBody>
          <a:bodyPr/>
          <a:lstStyle/>
          <a:p>
            <a:r>
              <a:rPr lang="en-US"/>
              <a:t>IV Random Number Generation</a:t>
            </a:r>
          </a:p>
        </p:txBody>
      </p:sp>
      <p:sp>
        <p:nvSpPr>
          <p:cNvPr id="3" name="Content Placeholder 2">
            <a:extLst>
              <a:ext uri="{FF2B5EF4-FFF2-40B4-BE49-F238E27FC236}">
                <a16:creationId xmlns:a16="http://schemas.microsoft.com/office/drawing/2014/main" id="{5AF68136-C828-4741-93FB-67665F6DC577}"/>
              </a:ext>
            </a:extLst>
          </p:cNvPr>
          <p:cNvSpPr>
            <a:spLocks noGrp="1"/>
          </p:cNvSpPr>
          <p:nvPr>
            <p:ph sz="quarter" idx="13"/>
          </p:nvPr>
        </p:nvSpPr>
        <p:spPr/>
        <p:txBody>
          <a:bodyPr vert="horz" lIns="91440" tIns="45720" rIns="91440" bIns="45720" rtlCol="0" anchor="t">
            <a:normAutofit/>
          </a:bodyPr>
          <a:lstStyle/>
          <a:p>
            <a:r>
              <a:rPr lang="en-US">
                <a:ea typeface="+mn-lt"/>
                <a:cs typeface="+mn-lt"/>
              </a:rPr>
              <a:t>The remote host submits a request for randomness to all actors participating in the quorum.</a:t>
            </a:r>
          </a:p>
          <a:p>
            <a:r>
              <a:rPr lang="en-US">
                <a:ea typeface="+mn-lt"/>
                <a:cs typeface="+mn-lt"/>
              </a:rPr>
              <a:t>Subsequently, each actor independently generates a random share, encrypts it with the public key of the host, and signs the ciphertext with its private key. </a:t>
            </a:r>
          </a:p>
          <a:p>
            <a:r>
              <a:rPr lang="en-US">
                <a:ea typeface="+mn-lt"/>
                <a:cs typeface="+mn-lt"/>
              </a:rPr>
              <a:t>Once the host receives all the shares, it combines them and then uses an one way function to convert it to a fixed length string.</a:t>
            </a:r>
            <a:endParaRPr lang="en-US"/>
          </a:p>
        </p:txBody>
      </p:sp>
    </p:spTree>
    <p:extLst>
      <p:ext uri="{BB962C8B-B14F-4D97-AF65-F5344CB8AC3E}">
        <p14:creationId xmlns:p14="http://schemas.microsoft.com/office/powerpoint/2010/main" val="1574143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8F88-79D5-4A49-8D70-5C838EB4A281}"/>
              </a:ext>
            </a:extLst>
          </p:cNvPr>
          <p:cNvSpPr>
            <a:spLocks noGrp="1"/>
          </p:cNvSpPr>
          <p:nvPr>
            <p:ph type="title"/>
          </p:nvPr>
        </p:nvSpPr>
        <p:spPr/>
        <p:txBody>
          <a:bodyPr/>
          <a:lstStyle/>
          <a:p>
            <a:r>
              <a:rPr lang="en-US"/>
              <a:t>V Signing</a:t>
            </a:r>
          </a:p>
        </p:txBody>
      </p:sp>
      <p:sp>
        <p:nvSpPr>
          <p:cNvPr id="3" name="Content Placeholder 2">
            <a:extLst>
              <a:ext uri="{FF2B5EF4-FFF2-40B4-BE49-F238E27FC236}">
                <a16:creationId xmlns:a16="http://schemas.microsoft.com/office/drawing/2014/main" id="{FCB6FC1F-0D4A-446F-BF5A-4E75875DBCC7}"/>
              </a:ext>
            </a:extLst>
          </p:cNvPr>
          <p:cNvSpPr>
            <a:spLocks noGrp="1"/>
          </p:cNvSpPr>
          <p:nvPr>
            <p:ph sz="quarter" idx="13"/>
          </p:nvPr>
        </p:nvSpPr>
        <p:spPr/>
        <p:txBody>
          <a:bodyPr vert="horz" lIns="91440" tIns="45720" rIns="91440" bIns="45720" rtlCol="0" anchor="t">
            <a:normAutofit/>
          </a:bodyPr>
          <a:lstStyle/>
          <a:p>
            <a:r>
              <a:rPr lang="en-US" err="1"/>
              <a:t>Myst</a:t>
            </a:r>
            <a:r>
              <a:rPr lang="en-US"/>
              <a:t> also supports distributed signing.</a:t>
            </a:r>
          </a:p>
          <a:p>
            <a:r>
              <a:rPr lang="en-US">
                <a:ea typeface="+mn-lt"/>
                <a:cs typeface="+mn-lt"/>
              </a:rPr>
              <a:t>A multi-signature scheme allows a group of signers to </a:t>
            </a:r>
            <a:r>
              <a:rPr lang="en-US" err="1">
                <a:ea typeface="+mn-lt"/>
                <a:cs typeface="+mn-lt"/>
              </a:rPr>
              <a:t>distributively</a:t>
            </a:r>
            <a:r>
              <a:rPr lang="en-US">
                <a:ea typeface="+mn-lt"/>
                <a:cs typeface="+mn-lt"/>
              </a:rPr>
              <a:t> compute a signature on a common message</a:t>
            </a:r>
            <a:endParaRPr lang="en-US"/>
          </a:p>
        </p:txBody>
      </p:sp>
    </p:spTree>
    <p:extLst>
      <p:ext uri="{BB962C8B-B14F-4D97-AF65-F5344CB8AC3E}">
        <p14:creationId xmlns:p14="http://schemas.microsoft.com/office/powerpoint/2010/main" val="2090689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4EFD-9247-48B6-9936-971C3825B0E5}"/>
              </a:ext>
            </a:extLst>
          </p:cNvPr>
          <p:cNvSpPr>
            <a:spLocks noGrp="1"/>
          </p:cNvSpPr>
          <p:nvPr>
            <p:ph type="title"/>
          </p:nvPr>
        </p:nvSpPr>
        <p:spPr/>
        <p:txBody>
          <a:bodyPr/>
          <a:lstStyle/>
          <a:p>
            <a:r>
              <a:rPr lang="en-US"/>
              <a:t>IMPLEMENTATION</a:t>
            </a:r>
          </a:p>
        </p:txBody>
      </p:sp>
      <p:sp>
        <p:nvSpPr>
          <p:cNvPr id="3" name="Content Placeholder 2">
            <a:extLst>
              <a:ext uri="{FF2B5EF4-FFF2-40B4-BE49-F238E27FC236}">
                <a16:creationId xmlns:a16="http://schemas.microsoft.com/office/drawing/2014/main" id="{29F3A498-9D95-4E9C-8255-655BFCD9FA17}"/>
              </a:ext>
            </a:extLst>
          </p:cNvPr>
          <p:cNvSpPr>
            <a:spLocks noGrp="1"/>
          </p:cNvSpPr>
          <p:nvPr>
            <p:ph sz="quarter" idx="13"/>
          </p:nvPr>
        </p:nvSpPr>
        <p:spPr/>
        <p:txBody>
          <a:bodyPr vert="horz" lIns="91440" tIns="45720" rIns="91440" bIns="45720" rtlCol="0" anchor="t">
            <a:normAutofit/>
          </a:bodyPr>
          <a:lstStyle/>
          <a:p>
            <a:r>
              <a:rPr lang="en-US" sz="2400" b="1"/>
              <a:t>1. HARDWARE DESIGN AND IMPLEMENTATION</a:t>
            </a:r>
          </a:p>
          <a:p>
            <a:endParaRPr lang="en-US" sz="2400" b="1"/>
          </a:p>
          <a:p>
            <a:endParaRPr lang="en-US" sz="2400" b="1"/>
          </a:p>
          <a:p>
            <a:r>
              <a:rPr lang="en-US" sz="2400" b="1"/>
              <a:t>2. SOFTWARE</a:t>
            </a:r>
          </a:p>
        </p:txBody>
      </p:sp>
    </p:spTree>
    <p:extLst>
      <p:ext uri="{BB962C8B-B14F-4D97-AF65-F5344CB8AC3E}">
        <p14:creationId xmlns:p14="http://schemas.microsoft.com/office/powerpoint/2010/main" val="194035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982D-E7EF-41BA-9806-F13DB223B0D7}"/>
              </a:ext>
            </a:extLst>
          </p:cNvPr>
          <p:cNvSpPr>
            <a:spLocks noGrp="1"/>
          </p:cNvSpPr>
          <p:nvPr>
            <p:ph type="title"/>
          </p:nvPr>
        </p:nvSpPr>
        <p:spPr/>
        <p:txBody>
          <a:bodyPr/>
          <a:lstStyle/>
          <a:p>
            <a:r>
              <a:rPr lang="en-US"/>
              <a:t>HARDWARE IMPLEMENTATION</a:t>
            </a:r>
          </a:p>
        </p:txBody>
      </p:sp>
      <p:sp>
        <p:nvSpPr>
          <p:cNvPr id="3" name="Content Placeholder 2">
            <a:extLst>
              <a:ext uri="{FF2B5EF4-FFF2-40B4-BE49-F238E27FC236}">
                <a16:creationId xmlns:a16="http://schemas.microsoft.com/office/drawing/2014/main" id="{44CEAAFE-A741-4688-BB38-E7C8EA14F3EF}"/>
              </a:ext>
            </a:extLst>
          </p:cNvPr>
          <p:cNvSpPr>
            <a:spLocks noGrp="1"/>
          </p:cNvSpPr>
          <p:nvPr>
            <p:ph sz="quarter" idx="13"/>
          </p:nvPr>
        </p:nvSpPr>
        <p:spPr>
          <a:xfrm>
            <a:off x="677334" y="1484854"/>
            <a:ext cx="8596668" cy="4556508"/>
          </a:xfrm>
        </p:spPr>
        <p:txBody>
          <a:bodyPr vert="horz" lIns="91440" tIns="45720" rIns="91440" bIns="45720" rtlCol="0" anchor="t">
            <a:normAutofit/>
          </a:bodyPr>
          <a:lstStyle/>
          <a:p>
            <a:r>
              <a:rPr lang="en-US" sz="2000" b="1"/>
              <a:t>1. SMART BOARD</a:t>
            </a:r>
          </a:p>
          <a:p>
            <a:pPr marL="0" indent="0">
              <a:buNone/>
            </a:pPr>
            <a:endParaRPr lang="en-US" sz="2000" b="1"/>
          </a:p>
          <a:p>
            <a:pPr marL="0" indent="0">
              <a:buNone/>
            </a:pPr>
            <a:endParaRPr lang="en-US" sz="2000" b="1"/>
          </a:p>
        </p:txBody>
      </p:sp>
      <p:pic>
        <p:nvPicPr>
          <p:cNvPr id="4" name="Picture 4">
            <a:extLst>
              <a:ext uri="{FF2B5EF4-FFF2-40B4-BE49-F238E27FC236}">
                <a16:creationId xmlns:a16="http://schemas.microsoft.com/office/drawing/2014/main" id="{458B38B3-F418-466F-B11A-5ACC80324299}"/>
              </a:ext>
            </a:extLst>
          </p:cNvPr>
          <p:cNvPicPr>
            <a:picLocks noChangeAspect="1"/>
          </p:cNvPicPr>
          <p:nvPr/>
        </p:nvPicPr>
        <p:blipFill>
          <a:blip r:embed="rId2"/>
          <a:stretch>
            <a:fillRect/>
          </a:stretch>
        </p:blipFill>
        <p:spPr>
          <a:xfrm>
            <a:off x="1302590" y="2332859"/>
            <a:ext cx="5963728" cy="2522962"/>
          </a:xfrm>
          <a:prstGeom prst="rect">
            <a:avLst/>
          </a:prstGeom>
        </p:spPr>
      </p:pic>
      <p:sp>
        <p:nvSpPr>
          <p:cNvPr id="5" name="TextBox 4">
            <a:extLst>
              <a:ext uri="{FF2B5EF4-FFF2-40B4-BE49-F238E27FC236}">
                <a16:creationId xmlns:a16="http://schemas.microsoft.com/office/drawing/2014/main" id="{710E8978-506E-4AF9-80D6-C4A6F6880123}"/>
              </a:ext>
            </a:extLst>
          </p:cNvPr>
          <p:cNvSpPr txBox="1"/>
          <p:nvPr/>
        </p:nvSpPr>
        <p:spPr>
          <a:xfrm>
            <a:off x="914400" y="5601419"/>
            <a:ext cx="74014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Myst's Smartcard board</a:t>
            </a:r>
            <a:r>
              <a:rPr lang="en-US"/>
              <a:t> supports 120 ICs ( 60 on each side). </a:t>
            </a:r>
          </a:p>
          <a:p>
            <a:r>
              <a:rPr lang="en-US"/>
              <a:t>The configuration splits them into 40 quorums of 3 diverse ICs each.</a:t>
            </a:r>
          </a:p>
        </p:txBody>
      </p:sp>
      <p:sp>
        <p:nvSpPr>
          <p:cNvPr id="6" name="TextBox 5">
            <a:extLst>
              <a:ext uri="{FF2B5EF4-FFF2-40B4-BE49-F238E27FC236}">
                <a16:creationId xmlns:a16="http://schemas.microsoft.com/office/drawing/2014/main" id="{0F68D077-E1DD-410B-9A07-6A6AC8B99F43}"/>
              </a:ext>
            </a:extLst>
          </p:cNvPr>
          <p:cNvSpPr txBox="1"/>
          <p:nvPr/>
        </p:nvSpPr>
        <p:spPr>
          <a:xfrm>
            <a:off x="7757123" y="2566898"/>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Java Cards</a:t>
            </a:r>
          </a:p>
          <a:p>
            <a:endParaRPr lang="en-US"/>
          </a:p>
          <a:p>
            <a:pPr marL="285750" indent="-285750">
              <a:buFont typeface="Arial"/>
              <a:buChar char="•"/>
            </a:pPr>
            <a:r>
              <a:rPr lang="en-US"/>
              <a:t>Inter-operability</a:t>
            </a:r>
          </a:p>
          <a:p>
            <a:pPr marL="285750" indent="-285750">
              <a:buFont typeface="Arial"/>
              <a:buChar char="•"/>
            </a:pPr>
            <a:endParaRPr lang="en-US"/>
          </a:p>
          <a:p>
            <a:pPr marL="285750" indent="-285750">
              <a:buFont typeface="Arial"/>
              <a:buChar char="•"/>
            </a:pPr>
            <a:r>
              <a:rPr lang="en-US"/>
              <a:t>Tamper resistant</a:t>
            </a:r>
          </a:p>
          <a:p>
            <a:pPr marL="285750" indent="-285750">
              <a:buFont typeface="Arial"/>
              <a:buChar char="•"/>
            </a:pPr>
            <a:endParaRPr lang="en-US"/>
          </a:p>
          <a:p>
            <a:pPr marL="285750" indent="-285750">
              <a:buFont typeface="Arial"/>
              <a:buChar char="•"/>
            </a:pPr>
            <a:r>
              <a:rPr lang="en-US"/>
              <a:t>Cryptographic capabilities</a:t>
            </a:r>
          </a:p>
        </p:txBody>
      </p:sp>
    </p:spTree>
    <p:extLst>
      <p:ext uri="{BB962C8B-B14F-4D97-AF65-F5344CB8AC3E}">
        <p14:creationId xmlns:p14="http://schemas.microsoft.com/office/powerpoint/2010/main" val="667936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3BB4D-D034-4472-8E09-7D701857623E}"/>
              </a:ext>
            </a:extLst>
          </p:cNvPr>
          <p:cNvSpPr txBox="1"/>
          <p:nvPr/>
        </p:nvSpPr>
        <p:spPr>
          <a:xfrm>
            <a:off x="1158815" y="698740"/>
            <a:ext cx="39508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2. HOST AND SERVER</a:t>
            </a:r>
            <a:endParaRPr lang="en-US"/>
          </a:p>
        </p:txBody>
      </p:sp>
      <p:sp>
        <p:nvSpPr>
          <p:cNvPr id="3" name="TextBox 2">
            <a:extLst>
              <a:ext uri="{FF2B5EF4-FFF2-40B4-BE49-F238E27FC236}">
                <a16:creationId xmlns:a16="http://schemas.microsoft.com/office/drawing/2014/main" id="{24C65753-A8D7-47C7-961C-B08AEE7F0A71}"/>
              </a:ext>
            </a:extLst>
          </p:cNvPr>
          <p:cNvSpPr txBox="1"/>
          <p:nvPr/>
        </p:nvSpPr>
        <p:spPr>
          <a:xfrm>
            <a:off x="1040337" y="1197701"/>
            <a:ext cx="87816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Host: computer that runs a python client which submits the user requests ( </a:t>
            </a:r>
            <a:r>
              <a:rPr lang="en-US" err="1">
                <a:ea typeface="+mn-lt"/>
                <a:cs typeface="+mn-lt"/>
              </a:rPr>
              <a:t>ie</a:t>
            </a:r>
            <a:r>
              <a:rPr lang="en-US">
                <a:ea typeface="+mn-lt"/>
                <a:cs typeface="+mn-lt"/>
              </a:rPr>
              <a:t>. Cipher text decryption) to Myst using a RESTful API. </a:t>
            </a:r>
            <a:endParaRPr lang="en-US"/>
          </a:p>
          <a:p>
            <a:endParaRPr lang="en-US">
              <a:ea typeface="+mn-lt"/>
              <a:cs typeface="+mn-lt"/>
            </a:endParaRPr>
          </a:p>
          <a:p>
            <a:r>
              <a:rPr lang="en-US">
                <a:ea typeface="+mn-lt"/>
                <a:cs typeface="+mn-lt"/>
              </a:rPr>
              <a:t>The incoming requests are handled by a spring server which parses them and converts them to a sequence of low level instructions and then forward them to the IC controller through an 1 Gbps TCP/UDP interface.</a:t>
            </a:r>
            <a:endParaRPr lang="en-US"/>
          </a:p>
          <a:p>
            <a:pPr algn="l"/>
            <a:endParaRPr lang="en-US"/>
          </a:p>
        </p:txBody>
      </p:sp>
      <p:sp>
        <p:nvSpPr>
          <p:cNvPr id="4" name="TextBox 3">
            <a:extLst>
              <a:ext uri="{FF2B5EF4-FFF2-40B4-BE49-F238E27FC236}">
                <a16:creationId xmlns:a16="http://schemas.microsoft.com/office/drawing/2014/main" id="{FA6878FE-2C54-4A36-92F3-E44F4D8734EC}"/>
              </a:ext>
            </a:extLst>
          </p:cNvPr>
          <p:cNvSpPr txBox="1"/>
          <p:nvPr/>
        </p:nvSpPr>
        <p:spPr>
          <a:xfrm>
            <a:off x="1158814" y="3430438"/>
            <a:ext cx="39508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3. IC CONTROLLER</a:t>
            </a:r>
          </a:p>
        </p:txBody>
      </p:sp>
      <p:sp>
        <p:nvSpPr>
          <p:cNvPr id="5" name="TextBox 4">
            <a:extLst>
              <a:ext uri="{FF2B5EF4-FFF2-40B4-BE49-F238E27FC236}">
                <a16:creationId xmlns:a16="http://schemas.microsoft.com/office/drawing/2014/main" id="{BCEA63AF-600C-4270-8C18-EB168F3D9AE5}"/>
              </a:ext>
            </a:extLst>
          </p:cNvPr>
          <p:cNvSpPr txBox="1"/>
          <p:nvPr/>
        </p:nvSpPr>
        <p:spPr>
          <a:xfrm>
            <a:off x="1158815" y="3929903"/>
            <a:ext cx="91123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rPr>
              <a:t>The IC controller: Programmable Artix-7 FPGA that listens to incoming instructions and them routes them to the processing ICs.</a:t>
            </a:r>
            <a:endParaRPr lang="en-US"/>
          </a:p>
          <a:p>
            <a:endParaRPr lang="en-US" sz="2000">
              <a:latin typeface="Calibri"/>
            </a:endParaRPr>
          </a:p>
          <a:p>
            <a:endParaRPr lang="en-US" sz="2000">
              <a:latin typeface="Calibri"/>
              <a:cs typeface="Calibri"/>
            </a:endParaRPr>
          </a:p>
        </p:txBody>
      </p:sp>
      <p:pic>
        <p:nvPicPr>
          <p:cNvPr id="6" name="Picture 6" descr="Diagram&#10;&#10;Description automatically generated">
            <a:extLst>
              <a:ext uri="{FF2B5EF4-FFF2-40B4-BE49-F238E27FC236}">
                <a16:creationId xmlns:a16="http://schemas.microsoft.com/office/drawing/2014/main" id="{535D3336-8223-48C8-920D-9702B65F10A5}"/>
              </a:ext>
            </a:extLst>
          </p:cNvPr>
          <p:cNvPicPr>
            <a:picLocks noChangeAspect="1"/>
          </p:cNvPicPr>
          <p:nvPr/>
        </p:nvPicPr>
        <p:blipFill>
          <a:blip r:embed="rId2"/>
          <a:stretch>
            <a:fillRect/>
          </a:stretch>
        </p:blipFill>
        <p:spPr>
          <a:xfrm>
            <a:off x="3045007" y="4921888"/>
            <a:ext cx="4597879" cy="1514732"/>
          </a:xfrm>
          <a:prstGeom prst="rect">
            <a:avLst/>
          </a:prstGeom>
        </p:spPr>
      </p:pic>
    </p:spTree>
    <p:extLst>
      <p:ext uri="{BB962C8B-B14F-4D97-AF65-F5344CB8AC3E}">
        <p14:creationId xmlns:p14="http://schemas.microsoft.com/office/powerpoint/2010/main" val="1791850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6331-783E-4513-98C0-784AC7355780}"/>
              </a:ext>
            </a:extLst>
          </p:cNvPr>
          <p:cNvSpPr>
            <a:spLocks noGrp="1"/>
          </p:cNvSpPr>
          <p:nvPr>
            <p:ph type="title"/>
          </p:nvPr>
        </p:nvSpPr>
        <p:spPr/>
        <p:txBody>
          <a:bodyPr/>
          <a:lstStyle/>
          <a:p>
            <a:r>
              <a:rPr lang="en-US"/>
              <a:t>SOFTWARE</a:t>
            </a:r>
          </a:p>
        </p:txBody>
      </p:sp>
      <p:sp>
        <p:nvSpPr>
          <p:cNvPr id="3" name="Content Placeholder 2">
            <a:extLst>
              <a:ext uri="{FF2B5EF4-FFF2-40B4-BE49-F238E27FC236}">
                <a16:creationId xmlns:a16="http://schemas.microsoft.com/office/drawing/2014/main" id="{D02FC120-291C-438B-B615-310E4695FB73}"/>
              </a:ext>
            </a:extLst>
          </p:cNvPr>
          <p:cNvSpPr>
            <a:spLocks noGrp="1"/>
          </p:cNvSpPr>
          <p:nvPr>
            <p:ph sz="quarter" idx="13"/>
          </p:nvPr>
        </p:nvSpPr>
        <p:spPr/>
        <p:txBody>
          <a:bodyPr vert="horz" lIns="91440" tIns="45720" rIns="91440" bIns="45720" rtlCol="0" anchor="t">
            <a:normAutofit/>
          </a:bodyPr>
          <a:lstStyle/>
          <a:p>
            <a:pPr marL="0" indent="0">
              <a:buNone/>
            </a:pPr>
            <a:r>
              <a:rPr lang="en-US">
                <a:ea typeface="+mn-lt"/>
                <a:cs typeface="+mn-lt"/>
              </a:rPr>
              <a:t>The processing ICs are loaded with Java-card applets implementing methods for:</a:t>
            </a:r>
          </a:p>
          <a:p>
            <a:pPr marL="0" indent="0">
              <a:buNone/>
            </a:pPr>
            <a:endParaRPr lang="en-US">
              <a:ea typeface="+mn-lt"/>
              <a:cs typeface="+mn-lt"/>
            </a:endParaRPr>
          </a:p>
          <a:p>
            <a:r>
              <a:rPr lang="en-US" b="1">
                <a:ea typeface="+mn-lt"/>
                <a:cs typeface="+mn-lt"/>
              </a:rPr>
              <a:t>Card Management</a:t>
            </a:r>
          </a:p>
          <a:p>
            <a:r>
              <a:rPr lang="en-US" b="1">
                <a:ea typeface="+mn-lt"/>
                <a:cs typeface="+mn-lt"/>
              </a:rPr>
              <a:t>Key Generation</a:t>
            </a:r>
          </a:p>
          <a:p>
            <a:r>
              <a:rPr lang="en-US" b="1">
                <a:ea typeface="+mn-lt"/>
                <a:cs typeface="+mn-lt"/>
              </a:rPr>
              <a:t>Decryption</a:t>
            </a:r>
          </a:p>
          <a:p>
            <a:r>
              <a:rPr lang="en-US" b="1">
                <a:ea typeface="+mn-lt"/>
                <a:cs typeface="+mn-lt"/>
              </a:rPr>
              <a:t>Signing</a:t>
            </a:r>
          </a:p>
          <a:p>
            <a:endParaRPr lang="en-US"/>
          </a:p>
        </p:txBody>
      </p:sp>
    </p:spTree>
    <p:extLst>
      <p:ext uri="{BB962C8B-B14F-4D97-AF65-F5344CB8AC3E}">
        <p14:creationId xmlns:p14="http://schemas.microsoft.com/office/powerpoint/2010/main" val="2542687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D35F1E-B2EF-4F99-9374-164417186BD4}"/>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PROBLEM FACED?</a:t>
            </a:r>
          </a:p>
        </p:txBody>
      </p:sp>
      <p:sp>
        <p:nvSpPr>
          <p:cNvPr id="5" name="Content Placeholder 2">
            <a:extLst>
              <a:ext uri="{FF2B5EF4-FFF2-40B4-BE49-F238E27FC236}">
                <a16:creationId xmlns:a16="http://schemas.microsoft.com/office/drawing/2014/main" id="{FC0DB555-610A-4EBB-BCA3-53AD024B2971}"/>
              </a:ext>
            </a:extLst>
          </p:cNvPr>
          <p:cNvSpPr txBox="1">
            <a:spLocks/>
          </p:cNvSpPr>
          <p:nvPr/>
        </p:nvSpPr>
        <p:spPr>
          <a:xfrm>
            <a:off x="677334" y="1763931"/>
            <a:ext cx="8596668" cy="428786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err="1">
                <a:ea typeface="+mn-lt"/>
                <a:cs typeface="+mn-lt"/>
              </a:rPr>
              <a:t>JavaCard</a:t>
            </a:r>
            <a:r>
              <a:rPr lang="en-US">
                <a:ea typeface="+mn-lt"/>
                <a:cs typeface="+mn-lt"/>
              </a:rPr>
              <a:t> APIs provide </a:t>
            </a:r>
            <a:r>
              <a:rPr lang="en-US" err="1">
                <a:ea typeface="+mn-lt"/>
                <a:cs typeface="+mn-lt"/>
              </a:rPr>
              <a:t>BigNumber</a:t>
            </a:r>
            <a:r>
              <a:rPr lang="en-US">
                <a:ea typeface="+mn-lt"/>
                <a:cs typeface="+mn-lt"/>
              </a:rPr>
              <a:t> class which provides too small internal</a:t>
            </a:r>
          </a:p>
          <a:p>
            <a:pPr marL="0" indent="0">
              <a:buNone/>
            </a:pPr>
            <a:r>
              <a:rPr lang="en-US">
                <a:ea typeface="+mn-lt"/>
                <a:cs typeface="+mn-lt"/>
              </a:rPr>
              <a:t>     type length which is typically </a:t>
            </a:r>
            <a:r>
              <a:rPr lang="en-US" err="1">
                <a:ea typeface="+mn-lt"/>
                <a:cs typeface="+mn-lt"/>
              </a:rPr>
              <a:t>atmost</a:t>
            </a:r>
            <a:r>
              <a:rPr lang="en-US">
                <a:ea typeface="+mn-lt"/>
                <a:cs typeface="+mn-lt"/>
              </a:rPr>
              <a:t> 8 bytes.</a:t>
            </a:r>
          </a:p>
          <a:p>
            <a:endParaRPr lang="en-US">
              <a:ea typeface="+mn-lt"/>
              <a:cs typeface="+mn-lt"/>
            </a:endParaRPr>
          </a:p>
          <a:p>
            <a:endParaRPr lang="en-US"/>
          </a:p>
        </p:txBody>
      </p:sp>
    </p:spTree>
    <p:extLst>
      <p:ext uri="{BB962C8B-B14F-4D97-AF65-F5344CB8AC3E}">
        <p14:creationId xmlns:p14="http://schemas.microsoft.com/office/powerpoint/2010/main" val="391222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E3A5358-12D9-4C5C-8694-99328624B000}"/>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PROBLEM FACED?</a:t>
            </a:r>
          </a:p>
        </p:txBody>
      </p:sp>
      <p:sp>
        <p:nvSpPr>
          <p:cNvPr id="5" name="Content Placeholder 2">
            <a:extLst>
              <a:ext uri="{FF2B5EF4-FFF2-40B4-BE49-F238E27FC236}">
                <a16:creationId xmlns:a16="http://schemas.microsoft.com/office/drawing/2014/main" id="{842B4495-AD6F-4734-BAFB-55A61D5BB6C8}"/>
              </a:ext>
            </a:extLst>
          </p:cNvPr>
          <p:cNvSpPr txBox="1">
            <a:spLocks/>
          </p:cNvSpPr>
          <p:nvPr/>
        </p:nvSpPr>
        <p:spPr>
          <a:xfrm>
            <a:off x="677334" y="1722179"/>
            <a:ext cx="8596668" cy="431918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ea typeface="+mn-lt"/>
                <a:cs typeface="+mn-lt"/>
              </a:rPr>
              <a:t>JavaCard APIs provide BigNumber class which provides too small internal type length which is typically atmost 8 bytes.</a:t>
            </a:r>
          </a:p>
          <a:p>
            <a:endParaRPr lang="en-US"/>
          </a:p>
          <a:p>
            <a:endParaRPr lang="en-US"/>
          </a:p>
          <a:p>
            <a:pPr marL="0" indent="0">
              <a:buNone/>
            </a:pPr>
            <a:r>
              <a:rPr lang="en-US" b="1"/>
              <a:t>     Solution:</a:t>
            </a:r>
          </a:p>
          <a:p>
            <a:r>
              <a:rPr lang="en-US">
                <a:ea typeface="+mn-lt"/>
                <a:cs typeface="+mn-lt"/>
              </a:rPr>
              <a:t>The only third party BigInteger library available is BigNat that can handle high level instructions.</a:t>
            </a:r>
          </a:p>
          <a:p>
            <a:r>
              <a:rPr lang="en-US">
                <a:ea typeface="+mn-lt"/>
                <a:cs typeface="+mn-lt"/>
              </a:rPr>
              <a:t>Extended BigNat to provide methods for specific needs.</a:t>
            </a:r>
          </a:p>
          <a:p>
            <a:endParaRPr lang="en-US">
              <a:ea typeface="+mn-lt"/>
              <a:cs typeface="+mn-lt"/>
            </a:endParaRPr>
          </a:p>
          <a:p>
            <a:endParaRPr lang="en-US">
              <a:ea typeface="+mn-lt"/>
              <a:cs typeface="+mn-lt"/>
            </a:endParaRPr>
          </a:p>
          <a:p>
            <a:pPr marL="0" indent="0">
              <a:buNone/>
            </a:pPr>
            <a:endParaRPr lang="en-US"/>
          </a:p>
          <a:p>
            <a:endParaRPr lang="en-US"/>
          </a:p>
        </p:txBody>
      </p:sp>
    </p:spTree>
    <p:extLst>
      <p:ext uri="{BB962C8B-B14F-4D97-AF65-F5344CB8AC3E}">
        <p14:creationId xmlns:p14="http://schemas.microsoft.com/office/powerpoint/2010/main" val="1165086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B4A6-9564-4363-A39F-AC32A2B3B1F1}"/>
              </a:ext>
            </a:extLst>
          </p:cNvPr>
          <p:cNvSpPr>
            <a:spLocks noGrp="1"/>
          </p:cNvSpPr>
          <p:nvPr>
            <p:ph type="title"/>
          </p:nvPr>
        </p:nvSpPr>
        <p:spPr/>
        <p:txBody>
          <a:bodyPr/>
          <a:lstStyle/>
          <a:p>
            <a:r>
              <a:rPr lang="en-US"/>
              <a:t>PROBLEM FACED?</a:t>
            </a:r>
          </a:p>
        </p:txBody>
      </p:sp>
      <p:sp>
        <p:nvSpPr>
          <p:cNvPr id="3" name="Content Placeholder 2">
            <a:extLst>
              <a:ext uri="{FF2B5EF4-FFF2-40B4-BE49-F238E27FC236}">
                <a16:creationId xmlns:a16="http://schemas.microsoft.com/office/drawing/2014/main" id="{8DAFD142-AFE5-4780-A810-787F49E66411}"/>
              </a:ext>
            </a:extLst>
          </p:cNvPr>
          <p:cNvSpPr>
            <a:spLocks noGrp="1"/>
          </p:cNvSpPr>
          <p:nvPr>
            <p:ph sz="quarter" idx="13"/>
          </p:nvPr>
        </p:nvSpPr>
        <p:spPr>
          <a:xfrm>
            <a:off x="677334" y="1763931"/>
            <a:ext cx="8596668" cy="4287869"/>
          </a:xfrm>
        </p:spPr>
        <p:txBody>
          <a:bodyPr vert="horz" lIns="91440" tIns="45720" rIns="91440" bIns="45720" rtlCol="0" anchor="t">
            <a:normAutofit/>
          </a:bodyPr>
          <a:lstStyle/>
          <a:p>
            <a:r>
              <a:rPr lang="en-US">
                <a:ea typeface="+mn-lt"/>
                <a:cs typeface="+mn-lt"/>
              </a:rPr>
              <a:t>The low-level elliptic curve operations are limitedly supported by standard Javacard API.</a:t>
            </a:r>
          </a:p>
          <a:p>
            <a:endParaRPr lang="en-US"/>
          </a:p>
        </p:txBody>
      </p:sp>
    </p:spTree>
    <p:extLst>
      <p:ext uri="{BB962C8B-B14F-4D97-AF65-F5344CB8AC3E}">
        <p14:creationId xmlns:p14="http://schemas.microsoft.com/office/powerpoint/2010/main" val="2769736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4BBA25-A06F-4A8C-B22C-837B06FB9184}"/>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PROBLEM FACED?</a:t>
            </a:r>
          </a:p>
        </p:txBody>
      </p:sp>
      <p:sp>
        <p:nvSpPr>
          <p:cNvPr id="5" name="Content Placeholder 2">
            <a:extLst>
              <a:ext uri="{FF2B5EF4-FFF2-40B4-BE49-F238E27FC236}">
                <a16:creationId xmlns:a16="http://schemas.microsoft.com/office/drawing/2014/main" id="{6B9A59CF-A081-43D6-8496-2D3B01C591AA}"/>
              </a:ext>
            </a:extLst>
          </p:cNvPr>
          <p:cNvSpPr txBox="1">
            <a:spLocks/>
          </p:cNvSpPr>
          <p:nvPr/>
        </p:nvSpPr>
        <p:spPr>
          <a:xfrm>
            <a:off x="677334" y="1722179"/>
            <a:ext cx="8596668" cy="431918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ea typeface="+mn-lt"/>
                <a:cs typeface="+mn-lt"/>
              </a:rPr>
              <a:t>The low-level elliptic curve operations are limitedly supported by standard Javacard API.</a:t>
            </a:r>
          </a:p>
          <a:p>
            <a:endParaRPr lang="en-US"/>
          </a:p>
          <a:p>
            <a:endParaRPr lang="en-US"/>
          </a:p>
          <a:p>
            <a:pPr marL="0" indent="0">
              <a:buNone/>
            </a:pPr>
            <a:r>
              <a:rPr lang="en-US" b="1"/>
              <a:t>     Solution:</a:t>
            </a:r>
          </a:p>
          <a:p>
            <a:r>
              <a:rPr lang="en-US">
                <a:ea typeface="+mn-lt"/>
                <a:cs typeface="+mn-lt"/>
              </a:rPr>
              <a:t>Developed own EC operations library based on public Javacard API to support ICs that provides methods for EC point initialization, negation, addition, subtraction and scalar multiplication. </a:t>
            </a:r>
          </a:p>
          <a:p>
            <a:endParaRPr lang="en-US">
              <a:ea typeface="+mn-lt"/>
              <a:cs typeface="+mn-lt"/>
            </a:endParaRPr>
          </a:p>
          <a:p>
            <a:pPr marL="0" indent="0">
              <a:buNone/>
            </a:pPr>
            <a:endParaRPr lang="en-US"/>
          </a:p>
          <a:p>
            <a:endParaRPr lang="en-US"/>
          </a:p>
        </p:txBody>
      </p:sp>
    </p:spTree>
    <p:extLst>
      <p:ext uri="{BB962C8B-B14F-4D97-AF65-F5344CB8AC3E}">
        <p14:creationId xmlns:p14="http://schemas.microsoft.com/office/powerpoint/2010/main" val="329376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3044-DDA4-487A-94BA-95280AE99E65}"/>
              </a:ext>
            </a:extLst>
          </p:cNvPr>
          <p:cNvSpPr>
            <a:spLocks noGrp="1"/>
          </p:cNvSpPr>
          <p:nvPr>
            <p:ph type="title"/>
          </p:nvPr>
        </p:nvSpPr>
        <p:spPr>
          <a:xfrm>
            <a:off x="677334" y="609600"/>
            <a:ext cx="9337791" cy="776140"/>
          </a:xfrm>
        </p:spPr>
        <p:txBody>
          <a:bodyPr>
            <a:normAutofit/>
          </a:bodyPr>
          <a:lstStyle/>
          <a:p>
            <a:r>
              <a:rPr lang="en-US">
                <a:latin typeface="Trebuchet MS"/>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E8D01F7E-1102-4537-907D-E71B2073FA20}"/>
              </a:ext>
            </a:extLst>
          </p:cNvPr>
          <p:cNvSpPr>
            <a:spLocks noGrp="1"/>
          </p:cNvSpPr>
          <p:nvPr>
            <p:ph sz="quarter" idx="13"/>
          </p:nvPr>
        </p:nvSpPr>
        <p:spPr>
          <a:xfrm>
            <a:off x="677334" y="1668545"/>
            <a:ext cx="9337791" cy="4372818"/>
          </a:xfrm>
        </p:spPr>
        <p:txBody>
          <a:bodyPr>
            <a:normAutofit lnSpcReduction="10000"/>
          </a:bodyPr>
          <a:lstStyle/>
          <a:p>
            <a:pPr algn="just">
              <a:buFont typeface="Wingdings" panose="05000000000000000000" pitchFamily="2" charset="2"/>
              <a:buChar char="v"/>
            </a:pPr>
            <a:r>
              <a:rPr lang="en-US" sz="1800">
                <a:effectLst/>
                <a:latin typeface="Trebuchet MS"/>
                <a:ea typeface="Calibri" panose="020F0502020204030204" pitchFamily="34" charset="0"/>
              </a:rPr>
              <a:t>The semiconductor industry is fully globalized and integrated circuits (ICs) are commonly defined, designed and fabricated in different premises across the world. </a:t>
            </a:r>
            <a:endParaRPr lang="en-US">
              <a:latin typeface="Trebuchet MS"/>
              <a:ea typeface="Calibri" panose="020F0502020204030204" pitchFamily="34" charset="0"/>
            </a:endParaRPr>
          </a:p>
          <a:p>
            <a:pPr algn="just">
              <a:buFont typeface="Wingdings" panose="05000000000000000000" pitchFamily="2" charset="2"/>
              <a:buChar char="v"/>
            </a:pPr>
            <a:r>
              <a:rPr lang="en-US">
                <a:latin typeface="Trebuchet MS"/>
                <a:ea typeface="Calibri" panose="020F0502020204030204" pitchFamily="34" charset="0"/>
              </a:rPr>
              <a:t>D</a:t>
            </a:r>
            <a:r>
              <a:rPr lang="en-US" sz="1800">
                <a:effectLst/>
                <a:latin typeface="Trebuchet MS"/>
                <a:ea typeface="Calibri" panose="020F0502020204030204" pitchFamily="34" charset="0"/>
              </a:rPr>
              <a:t>espite extensive post-fabrication testing, it is not uncommon for ICs with subtle fabrication errors to make it into production systems. </a:t>
            </a:r>
          </a:p>
          <a:p>
            <a:pPr algn="just">
              <a:buFont typeface="Wingdings" panose="05000000000000000000" pitchFamily="2" charset="2"/>
              <a:buChar char="v"/>
            </a:pPr>
            <a:r>
              <a:rPr lang="en-US" sz="1800">
                <a:effectLst/>
                <a:latin typeface="Trebuchet MS"/>
                <a:ea typeface="Calibri" panose="020F0502020204030204" pitchFamily="34" charset="0"/>
                <a:cs typeface="Times New Roman" panose="02020603050405020304" pitchFamily="18" charset="0"/>
              </a:rPr>
              <a:t>Many critical systems with high security needs to rely on secure crypto processors to carry out sensitive security tasks (e.g., key generation and storage, legally binding digital signature, code signing) and provide a protection layer against cyber-attacks and security breaches.</a:t>
            </a:r>
          </a:p>
          <a:p>
            <a:pPr algn="just">
              <a:buFont typeface="Wingdings" panose="05000000000000000000" pitchFamily="2" charset="2"/>
              <a:buChar char="v"/>
            </a:pPr>
            <a:r>
              <a:rPr lang="en-US" sz="1800">
                <a:effectLst/>
                <a:latin typeface="Trebuchet MS"/>
                <a:ea typeface="Calibri" panose="020F0502020204030204" pitchFamily="34" charset="0"/>
                <a:cs typeface="Times New Roman"/>
              </a:rPr>
              <a:t>In most cases, secure crypto processors come embedded into Hardware Security Modules, Trusted Platform Modules and Cryptographic Accelerators, which are assumed to be both secure and reliable.</a:t>
            </a:r>
            <a:endParaRPr lang="en-US">
              <a:latin typeface="Trebuchet MS"/>
              <a:ea typeface="Calibri" panose="020F0502020204030204" pitchFamily="34" charset="0"/>
              <a:cs typeface="Times New Roman"/>
            </a:endParaRPr>
          </a:p>
          <a:p>
            <a:pPr marL="0" indent="0">
              <a:buNone/>
            </a:pPr>
            <a:endParaRPr lang="en-US" sz="1800">
              <a:effectLst/>
              <a:latin typeface="Trebuchet MS"/>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a:latin typeface="Trebuchet MS"/>
            </a:endParaRPr>
          </a:p>
        </p:txBody>
      </p:sp>
    </p:spTree>
    <p:extLst>
      <p:ext uri="{BB962C8B-B14F-4D97-AF65-F5344CB8AC3E}">
        <p14:creationId xmlns:p14="http://schemas.microsoft.com/office/powerpoint/2010/main" val="3529246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DC39-0CD7-46A7-9DB4-085F49979FD3}"/>
              </a:ext>
            </a:extLst>
          </p:cNvPr>
          <p:cNvSpPr>
            <a:spLocks noGrp="1"/>
          </p:cNvSpPr>
          <p:nvPr>
            <p:ph type="title"/>
          </p:nvPr>
        </p:nvSpPr>
        <p:spPr/>
        <p:txBody>
          <a:bodyPr/>
          <a:lstStyle/>
          <a:p>
            <a:r>
              <a:rPr lang="en-US"/>
              <a:t>OPTIMIZATIONS:</a:t>
            </a:r>
          </a:p>
        </p:txBody>
      </p:sp>
      <p:sp>
        <p:nvSpPr>
          <p:cNvPr id="3" name="Content Placeholder 2">
            <a:extLst>
              <a:ext uri="{FF2B5EF4-FFF2-40B4-BE49-F238E27FC236}">
                <a16:creationId xmlns:a16="http://schemas.microsoft.com/office/drawing/2014/main" id="{8025A898-7C94-45CC-A999-506EBF5A0C2E}"/>
              </a:ext>
            </a:extLst>
          </p:cNvPr>
          <p:cNvSpPr>
            <a:spLocks noGrp="1"/>
          </p:cNvSpPr>
          <p:nvPr>
            <p:ph sz="quarter" idx="13"/>
          </p:nvPr>
        </p:nvSpPr>
        <p:spPr>
          <a:xfrm>
            <a:off x="677334" y="1729269"/>
            <a:ext cx="8596668" cy="4312093"/>
          </a:xfrm>
        </p:spPr>
        <p:txBody>
          <a:bodyPr vert="horz" lIns="91440" tIns="45720" rIns="91440" bIns="45720" rtlCol="0" anchor="t">
            <a:normAutofit/>
          </a:bodyPr>
          <a:lstStyle/>
          <a:p>
            <a:r>
              <a:rPr lang="en-US">
                <a:ea typeface="+mn-lt"/>
                <a:cs typeface="+mn-lt"/>
              </a:rPr>
              <a:t>Pre-allocate all cryptographic engines and key objects during the applet installation. No further allocation during the rest of the applet lifetime is performed.</a:t>
            </a:r>
            <a:endParaRPr lang="en-US"/>
          </a:p>
          <a:p>
            <a:pPr marL="0" indent="0">
              <a:buNone/>
            </a:pPr>
            <a:endParaRPr lang="en-US">
              <a:ea typeface="+mn-lt"/>
              <a:cs typeface="+mn-lt"/>
            </a:endParaRPr>
          </a:p>
          <a:p>
            <a:r>
              <a:rPr lang="en-US">
                <a:ea typeface="+mn-lt"/>
                <a:cs typeface="+mn-lt"/>
              </a:rPr>
              <a:t>Hardware accelerated cryptographic methods from </a:t>
            </a:r>
            <a:r>
              <a:rPr lang="en-US" err="1">
                <a:ea typeface="+mn-lt"/>
                <a:cs typeface="+mn-lt"/>
              </a:rPr>
              <a:t>JavaCard</a:t>
            </a:r>
            <a:r>
              <a:rPr lang="en-US">
                <a:ea typeface="+mn-lt"/>
                <a:cs typeface="+mn-lt"/>
              </a:rPr>
              <a:t> API instead of custom implementations where possible.</a:t>
            </a:r>
            <a:endParaRPr lang="en-US"/>
          </a:p>
          <a:p>
            <a:pPr marL="0" indent="0">
              <a:buNone/>
            </a:pPr>
            <a:endParaRPr lang="en-US">
              <a:ea typeface="+mn-lt"/>
              <a:cs typeface="+mn-lt"/>
            </a:endParaRPr>
          </a:p>
          <a:p>
            <a:r>
              <a:rPr lang="en-US">
                <a:ea typeface="+mn-lt"/>
                <a:cs typeface="+mn-lt"/>
              </a:rPr>
              <a:t>Use of copy-free methods which minimize the move of data in memory, and also utilize native methods provided by </a:t>
            </a:r>
            <a:r>
              <a:rPr lang="en-US" err="1">
                <a:ea typeface="+mn-lt"/>
                <a:cs typeface="+mn-lt"/>
              </a:rPr>
              <a:t>JCSystem</a:t>
            </a:r>
            <a:r>
              <a:rPr lang="en-US">
                <a:ea typeface="+mn-lt"/>
                <a:cs typeface="+mn-lt"/>
              </a:rPr>
              <a:t> class for array manipulation like memory set, copy and erase.</a:t>
            </a:r>
            <a:endParaRPr lang="en-US"/>
          </a:p>
          <a:p>
            <a:endParaRPr lang="en-US"/>
          </a:p>
        </p:txBody>
      </p:sp>
    </p:spTree>
    <p:extLst>
      <p:ext uri="{BB962C8B-B14F-4D97-AF65-F5344CB8AC3E}">
        <p14:creationId xmlns:p14="http://schemas.microsoft.com/office/powerpoint/2010/main" val="2439488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F9FE-4A14-4632-B400-CCCAA863B027}"/>
              </a:ext>
            </a:extLst>
          </p:cNvPr>
          <p:cNvSpPr>
            <a:spLocks noGrp="1"/>
          </p:cNvSpPr>
          <p:nvPr>
            <p:ph type="title"/>
          </p:nvPr>
        </p:nvSpPr>
        <p:spPr/>
        <p:txBody>
          <a:bodyPr/>
          <a:lstStyle/>
          <a:p>
            <a:r>
              <a:rPr lang="en-US"/>
              <a:t>SYSTEM STATES</a:t>
            </a:r>
          </a:p>
        </p:txBody>
      </p:sp>
      <p:sp>
        <p:nvSpPr>
          <p:cNvPr id="3" name="Content Placeholder 2">
            <a:extLst>
              <a:ext uri="{FF2B5EF4-FFF2-40B4-BE49-F238E27FC236}">
                <a16:creationId xmlns:a16="http://schemas.microsoft.com/office/drawing/2014/main" id="{0583B2CA-A2D7-460C-8A19-FC7246760C6D}"/>
              </a:ext>
            </a:extLst>
          </p:cNvPr>
          <p:cNvSpPr>
            <a:spLocks noGrp="1"/>
          </p:cNvSpPr>
          <p:nvPr>
            <p:ph sz="quarter" idx="13"/>
          </p:nvPr>
        </p:nvSpPr>
        <p:spPr>
          <a:xfrm>
            <a:off x="677334" y="1700514"/>
            <a:ext cx="8596668" cy="4340848"/>
          </a:xfrm>
        </p:spPr>
        <p:txBody>
          <a:bodyPr vert="horz" lIns="91440" tIns="45720" rIns="91440" bIns="45720" rtlCol="0" anchor="t">
            <a:normAutofit lnSpcReduction="10000"/>
          </a:bodyPr>
          <a:lstStyle/>
          <a:p>
            <a:r>
              <a:rPr lang="en-US" b="1">
                <a:ea typeface="+mn-lt"/>
                <a:cs typeface="+mn-lt"/>
              </a:rPr>
              <a:t>NON-OPERATIONAL: </a:t>
            </a:r>
            <a:r>
              <a:rPr lang="en-US">
                <a:ea typeface="+mn-lt"/>
                <a:cs typeface="+mn-lt"/>
              </a:rPr>
              <a:t>The processing ICs do not respond to user requests. To make it operational, a secure initialization process has to be carried out. </a:t>
            </a:r>
            <a:endParaRPr lang="en-US"/>
          </a:p>
          <a:p>
            <a:endParaRPr lang="en-US">
              <a:ea typeface="+mn-lt"/>
              <a:cs typeface="+mn-lt"/>
            </a:endParaRPr>
          </a:p>
          <a:p>
            <a:r>
              <a:rPr lang="en-US" b="1">
                <a:ea typeface="+mn-lt"/>
                <a:cs typeface="+mn-lt"/>
              </a:rPr>
              <a:t>INITIALIZATION:</a:t>
            </a:r>
            <a:r>
              <a:rPr lang="en-US">
                <a:ea typeface="+mn-lt"/>
                <a:cs typeface="+mn-lt"/>
              </a:rPr>
              <a:t> The processing ICs and the other components are loaded with verified application packages, and the domain parameters for the distributed protocols are set. </a:t>
            </a:r>
            <a:endParaRPr lang="en-US"/>
          </a:p>
          <a:p>
            <a:endParaRPr lang="en-US">
              <a:ea typeface="+mn-lt"/>
              <a:cs typeface="+mn-lt"/>
            </a:endParaRPr>
          </a:p>
          <a:p>
            <a:r>
              <a:rPr lang="en-US" b="1">
                <a:ea typeface="+mn-lt"/>
                <a:cs typeface="+mn-lt"/>
              </a:rPr>
              <a:t>OPERATIONAL</a:t>
            </a:r>
            <a:r>
              <a:rPr lang="en-US">
                <a:ea typeface="+mn-lt"/>
                <a:cs typeface="+mn-lt"/>
              </a:rPr>
              <a:t>: Once the initialization process has been completed, the system switches to an operational state and is available to serve user requests. </a:t>
            </a:r>
          </a:p>
          <a:p>
            <a:endParaRPr lang="en-US">
              <a:ea typeface="+mn-lt"/>
              <a:cs typeface="+mn-lt"/>
            </a:endParaRPr>
          </a:p>
          <a:p>
            <a:pPr marL="0" indent="0">
              <a:buNone/>
            </a:pPr>
            <a:endParaRPr lang="en-US"/>
          </a:p>
          <a:p>
            <a:endParaRPr lang="en-US"/>
          </a:p>
        </p:txBody>
      </p:sp>
    </p:spTree>
    <p:extLst>
      <p:ext uri="{BB962C8B-B14F-4D97-AF65-F5344CB8AC3E}">
        <p14:creationId xmlns:p14="http://schemas.microsoft.com/office/powerpoint/2010/main" val="2668871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4D51-BF8C-4147-87B9-0021226ACDAB}"/>
              </a:ext>
            </a:extLst>
          </p:cNvPr>
          <p:cNvSpPr>
            <a:spLocks noGrp="1"/>
          </p:cNvSpPr>
          <p:nvPr>
            <p:ph type="title"/>
          </p:nvPr>
        </p:nvSpPr>
        <p:spPr>
          <a:xfrm>
            <a:off x="677334" y="609600"/>
            <a:ext cx="8596668" cy="875102"/>
          </a:xfrm>
        </p:spPr>
        <p:txBody>
          <a:bodyPr>
            <a:normAutofit fontScale="90000"/>
          </a:bodyPr>
          <a:lstStyle/>
          <a:p>
            <a:r>
              <a:rPr lang="en-US"/>
              <a:t>EVALUATION</a:t>
            </a:r>
            <a:br>
              <a:rPr lang="en-US"/>
            </a:br>
            <a:br>
              <a:rPr lang="en-US"/>
            </a:br>
            <a:r>
              <a:rPr lang="en-US" sz="2700"/>
              <a:t>EXPERIMENTAL SETUP:</a:t>
            </a:r>
          </a:p>
        </p:txBody>
      </p:sp>
      <p:pic>
        <p:nvPicPr>
          <p:cNvPr id="4" name="Picture 4" descr="Diagram&#10;&#10;Description automatically generated">
            <a:extLst>
              <a:ext uri="{FF2B5EF4-FFF2-40B4-BE49-F238E27FC236}">
                <a16:creationId xmlns:a16="http://schemas.microsoft.com/office/drawing/2014/main" id="{0688B3DE-F7D7-419A-AEAB-782350852CF0}"/>
              </a:ext>
            </a:extLst>
          </p:cNvPr>
          <p:cNvPicPr>
            <a:picLocks noChangeAspect="1"/>
          </p:cNvPicPr>
          <p:nvPr/>
        </p:nvPicPr>
        <p:blipFill>
          <a:blip r:embed="rId2"/>
          <a:stretch>
            <a:fillRect/>
          </a:stretch>
        </p:blipFill>
        <p:spPr>
          <a:xfrm>
            <a:off x="2366513" y="2305011"/>
            <a:ext cx="4569125" cy="1500356"/>
          </a:xfrm>
          <a:prstGeom prst="rect">
            <a:avLst/>
          </a:prstGeom>
        </p:spPr>
      </p:pic>
      <p:sp>
        <p:nvSpPr>
          <p:cNvPr id="5" name="TextBox 4">
            <a:extLst>
              <a:ext uri="{FF2B5EF4-FFF2-40B4-BE49-F238E27FC236}">
                <a16:creationId xmlns:a16="http://schemas.microsoft.com/office/drawing/2014/main" id="{6C410072-6C6E-4817-9A64-9A2432BE376C}"/>
              </a:ext>
            </a:extLst>
          </p:cNvPr>
          <p:cNvSpPr txBox="1"/>
          <p:nvPr/>
        </p:nvSpPr>
        <p:spPr>
          <a:xfrm>
            <a:off x="1086929" y="4494363"/>
            <a:ext cx="820659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rPr>
              <a:t>Host: CentOS 7 OS, python client application.</a:t>
            </a:r>
            <a:endParaRPr lang="en-US">
              <a:latin typeface="Trebuchet MS" panose="020B0603020202020204"/>
            </a:endParaRPr>
          </a:p>
          <a:p>
            <a:pPr marL="285750" indent="-285750">
              <a:buFont typeface="Arial"/>
              <a:buChar char="•"/>
            </a:pPr>
            <a:r>
              <a:rPr lang="en-US">
                <a:latin typeface="Calibri"/>
              </a:rPr>
              <a:t>Server: Spring Framework</a:t>
            </a:r>
            <a:endParaRPr lang="en-US">
              <a:latin typeface="Trebuchet MS" panose="020B0603020202020204"/>
            </a:endParaRPr>
          </a:p>
          <a:p>
            <a:pPr marL="285750" indent="-285750">
              <a:buFont typeface="Arial"/>
              <a:buChar char="•"/>
            </a:pPr>
            <a:r>
              <a:rPr lang="en-US">
                <a:latin typeface="Calibri"/>
              </a:rPr>
              <a:t>IC Controller: </a:t>
            </a:r>
            <a:r>
              <a:rPr lang="en-US" err="1">
                <a:latin typeface="Calibri"/>
              </a:rPr>
              <a:t>Artix</a:t>
            </a:r>
            <a:r>
              <a:rPr lang="en-US">
                <a:latin typeface="Calibri"/>
              </a:rPr>
              <a:t> 7 FPGA </a:t>
            </a:r>
            <a:endParaRPr lang="en-US">
              <a:latin typeface="Trebuchet MS" panose="020B0603020202020204"/>
            </a:endParaRPr>
          </a:p>
          <a:p>
            <a:endParaRPr lang="en-US">
              <a:latin typeface="Calibri"/>
            </a:endParaRPr>
          </a:p>
          <a:p>
            <a:endParaRPr lang="en-US">
              <a:latin typeface="Calibri"/>
              <a:cs typeface="Calibri"/>
            </a:endParaRPr>
          </a:p>
        </p:txBody>
      </p:sp>
    </p:spTree>
    <p:extLst>
      <p:ext uri="{BB962C8B-B14F-4D97-AF65-F5344CB8AC3E}">
        <p14:creationId xmlns:p14="http://schemas.microsoft.com/office/powerpoint/2010/main" val="1736301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ED9F-AFED-4730-8BA4-C67CF8B40CD4}"/>
              </a:ext>
            </a:extLst>
          </p:cNvPr>
          <p:cNvSpPr>
            <a:spLocks noGrp="1"/>
          </p:cNvSpPr>
          <p:nvPr>
            <p:ph type="title"/>
          </p:nvPr>
        </p:nvSpPr>
        <p:spPr/>
        <p:txBody>
          <a:bodyPr/>
          <a:lstStyle/>
          <a:p>
            <a:r>
              <a:rPr lang="en-US"/>
              <a:t>1. PERMORMANCE INPUT</a:t>
            </a:r>
          </a:p>
        </p:txBody>
      </p:sp>
      <p:sp>
        <p:nvSpPr>
          <p:cNvPr id="3" name="Content Placeholder 2">
            <a:extLst>
              <a:ext uri="{FF2B5EF4-FFF2-40B4-BE49-F238E27FC236}">
                <a16:creationId xmlns:a16="http://schemas.microsoft.com/office/drawing/2014/main" id="{D4058A94-355C-4142-A904-D6502E4DCAEA}"/>
              </a:ext>
            </a:extLst>
          </p:cNvPr>
          <p:cNvSpPr>
            <a:spLocks noGrp="1"/>
          </p:cNvSpPr>
          <p:nvPr>
            <p:ph sz="quarter" idx="13"/>
          </p:nvPr>
        </p:nvSpPr>
        <p:spPr/>
        <p:txBody>
          <a:bodyPr vert="horz" lIns="91440" tIns="45720" rIns="91440" bIns="45720" rtlCol="0" anchor="t">
            <a:normAutofit/>
          </a:bodyPr>
          <a:lstStyle/>
          <a:p>
            <a:r>
              <a:rPr lang="en-US" sz="2000" b="1"/>
              <a:t>METHODOLOGY:</a:t>
            </a:r>
            <a:endParaRPr lang="en-US"/>
          </a:p>
          <a:p>
            <a:endParaRPr lang="en-US"/>
          </a:p>
          <a:p>
            <a:pPr marL="0" indent="0">
              <a:buNone/>
            </a:pPr>
            <a:r>
              <a:rPr lang="en-US" b="1">
                <a:ea typeface="+mn-lt"/>
                <a:cs typeface="+mn-lt"/>
              </a:rPr>
              <a:t>In order to understand the overhead that the use of a distributed architecture entails, they run experiments that  measure the latency as the size of the protocol quorum grows. We first submit 1,000 requests for each cryptosystem operation in one javaCard and measure the response time. We then extend the experiment to larger quorums with sizes ranging from 2 to 10, and measure the latency in completing the same 1,000 operations</a:t>
            </a:r>
            <a:endParaRPr lang="en-US"/>
          </a:p>
          <a:p>
            <a:endParaRPr lang="en-US"/>
          </a:p>
        </p:txBody>
      </p:sp>
    </p:spTree>
    <p:extLst>
      <p:ext uri="{BB962C8B-B14F-4D97-AF65-F5344CB8AC3E}">
        <p14:creationId xmlns:p14="http://schemas.microsoft.com/office/powerpoint/2010/main" val="1813488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4078C3-1FAB-45BF-929F-E61C48B5AE5B}"/>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1. PERMORMANCE INPUT</a:t>
            </a:r>
          </a:p>
        </p:txBody>
      </p:sp>
      <p:sp>
        <p:nvSpPr>
          <p:cNvPr id="5" name="Content Placeholder 2">
            <a:extLst>
              <a:ext uri="{FF2B5EF4-FFF2-40B4-BE49-F238E27FC236}">
                <a16:creationId xmlns:a16="http://schemas.microsoft.com/office/drawing/2014/main" id="{AC5E8413-99BB-4301-8007-4BA3B6B6FAC5}"/>
              </a:ext>
            </a:extLst>
          </p:cNvPr>
          <p:cNvSpPr txBox="1">
            <a:spLocks/>
          </p:cNvSpPr>
          <p:nvPr/>
        </p:nvSpPr>
        <p:spPr>
          <a:xfrm>
            <a:off x="677334" y="1571118"/>
            <a:ext cx="8596668" cy="70337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a:t>RESULTS: </a:t>
            </a:r>
            <a:endParaRPr lang="en-US"/>
          </a:p>
          <a:p>
            <a:endParaRPr lang="en-US">
              <a:ea typeface="+mn-lt"/>
              <a:cs typeface="+mn-lt"/>
            </a:endParaRPr>
          </a:p>
          <a:p>
            <a:endParaRPr lang="en-US">
              <a:ea typeface="+mn-lt"/>
              <a:cs typeface="+mn-lt"/>
            </a:endParaRPr>
          </a:p>
        </p:txBody>
      </p:sp>
      <p:sp>
        <p:nvSpPr>
          <p:cNvPr id="6" name="TextBox 5">
            <a:extLst>
              <a:ext uri="{FF2B5EF4-FFF2-40B4-BE49-F238E27FC236}">
                <a16:creationId xmlns:a16="http://schemas.microsoft.com/office/drawing/2014/main" id="{4BFC7A51-40A0-4C2D-9411-86EE69BEDA50}"/>
              </a:ext>
            </a:extLst>
          </p:cNvPr>
          <p:cNvSpPr txBox="1"/>
          <p:nvPr/>
        </p:nvSpPr>
        <p:spPr>
          <a:xfrm>
            <a:off x="885647" y="5213230"/>
            <a:ext cx="9141123" cy="10515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buFont typeface="Arial"/>
              <a:buChar char="•"/>
            </a:pPr>
            <a:endParaRPr lang="en-US" b="1">
              <a:ea typeface="+mn-lt"/>
              <a:cs typeface="+mn-lt"/>
            </a:endParaRPr>
          </a:p>
          <a:p>
            <a:pPr>
              <a:spcBef>
                <a:spcPts val="1000"/>
              </a:spcBef>
            </a:pPr>
            <a:r>
              <a:rPr lang="en-US" b="1"/>
              <a:t>The average response time for each distributed operation of the cryptosystem, in relation to the quorum (i.e., a coalition of multiple ICs) size</a:t>
            </a:r>
          </a:p>
        </p:txBody>
      </p:sp>
      <p:pic>
        <p:nvPicPr>
          <p:cNvPr id="7" name="Picture 7" descr="Chart, line chart&#10;&#10;Description automatically generated">
            <a:extLst>
              <a:ext uri="{FF2B5EF4-FFF2-40B4-BE49-F238E27FC236}">
                <a16:creationId xmlns:a16="http://schemas.microsoft.com/office/drawing/2014/main" id="{8AC15A06-E8FD-4E7F-9C78-E5650C385F78}"/>
              </a:ext>
            </a:extLst>
          </p:cNvPr>
          <p:cNvPicPr>
            <a:picLocks noChangeAspect="1"/>
          </p:cNvPicPr>
          <p:nvPr/>
        </p:nvPicPr>
        <p:blipFill>
          <a:blip r:embed="rId2"/>
          <a:stretch>
            <a:fillRect/>
          </a:stretch>
        </p:blipFill>
        <p:spPr>
          <a:xfrm>
            <a:off x="770627" y="1935804"/>
            <a:ext cx="8494141" cy="3618995"/>
          </a:xfrm>
          <a:prstGeom prst="rect">
            <a:avLst/>
          </a:prstGeom>
        </p:spPr>
      </p:pic>
    </p:spTree>
    <p:extLst>
      <p:ext uri="{BB962C8B-B14F-4D97-AF65-F5344CB8AC3E}">
        <p14:creationId xmlns:p14="http://schemas.microsoft.com/office/powerpoint/2010/main" val="3550135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F5D7CE03-B1D9-4620-A153-6474C6EF5FF5}"/>
              </a:ext>
            </a:extLst>
          </p:cNvPr>
          <p:cNvPicPr>
            <a:picLocks noChangeAspect="1"/>
          </p:cNvPicPr>
          <p:nvPr/>
        </p:nvPicPr>
        <p:blipFill>
          <a:blip r:embed="rId2"/>
          <a:stretch>
            <a:fillRect/>
          </a:stretch>
        </p:blipFill>
        <p:spPr>
          <a:xfrm>
            <a:off x="669985" y="566167"/>
            <a:ext cx="8781690" cy="4834269"/>
          </a:xfrm>
          <a:prstGeom prst="rect">
            <a:avLst/>
          </a:prstGeom>
        </p:spPr>
      </p:pic>
      <p:sp>
        <p:nvSpPr>
          <p:cNvPr id="3" name="TextBox 2">
            <a:extLst>
              <a:ext uri="{FF2B5EF4-FFF2-40B4-BE49-F238E27FC236}">
                <a16:creationId xmlns:a16="http://schemas.microsoft.com/office/drawing/2014/main" id="{0AFC9DF2-EABF-42EF-9385-1D91AF32B1B2}"/>
              </a:ext>
            </a:extLst>
          </p:cNvPr>
          <p:cNvSpPr txBox="1"/>
          <p:nvPr/>
        </p:nvSpPr>
        <p:spPr>
          <a:xfrm>
            <a:off x="1331344" y="5414513"/>
            <a:ext cx="83791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rPr>
              <a:t>Breakdown of the runtime for low-level instructions that comprise the key generation operation, in relation to the quorum size. The horizontal reference line represent the cost of using a single IC.</a:t>
            </a:r>
          </a:p>
        </p:txBody>
      </p:sp>
    </p:spTree>
    <p:extLst>
      <p:ext uri="{BB962C8B-B14F-4D97-AF65-F5344CB8AC3E}">
        <p14:creationId xmlns:p14="http://schemas.microsoft.com/office/powerpoint/2010/main" val="4182908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19D2F3D-3BD7-4F18-8B7E-FEBDEDBFD0E4}"/>
              </a:ext>
            </a:extLst>
          </p:cNvPr>
          <p:cNvSpPr txBox="1">
            <a:spLocks/>
          </p:cNvSpPr>
          <p:nvPr/>
        </p:nvSpPr>
        <p:spPr>
          <a:xfrm>
            <a:off x="677334" y="609600"/>
            <a:ext cx="8596668" cy="1320800"/>
          </a:xfrm>
          <a:prstGeom prst="rect">
            <a:avLst/>
          </a:prstGeom>
        </p:spPr>
        <p:txBody>
          <a:bodyPr lIns="91440" tIns="45720" rIns="91440" bIns="45720" anchor="t"/>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2. SCALABILITY AND EXTENSIBILITY</a:t>
            </a:r>
          </a:p>
        </p:txBody>
      </p:sp>
      <p:sp>
        <p:nvSpPr>
          <p:cNvPr id="5" name="Content Placeholder 2">
            <a:extLst>
              <a:ext uri="{FF2B5EF4-FFF2-40B4-BE49-F238E27FC236}">
                <a16:creationId xmlns:a16="http://schemas.microsoft.com/office/drawing/2014/main" id="{25A2CE1D-D4D0-456F-9437-8210CE10112C}"/>
              </a:ext>
            </a:extLst>
          </p:cNvPr>
          <p:cNvSpPr txBox="1">
            <a:spLocks/>
          </p:cNvSpPr>
          <p:nvPr/>
        </p:nvSpPr>
        <p:spPr>
          <a:xfrm>
            <a:off x="677334" y="2160589"/>
            <a:ext cx="8596668" cy="388077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a:t>METHODOLOGY:</a:t>
            </a:r>
            <a:endParaRPr lang="en-US"/>
          </a:p>
          <a:p>
            <a:pPr marL="0" indent="0">
              <a:buNone/>
            </a:pPr>
            <a:endParaRPr lang="en-US">
              <a:ea typeface="+mn-lt"/>
              <a:cs typeface="+mn-lt"/>
            </a:endParaRPr>
          </a:p>
          <a:p>
            <a:pPr marL="0" indent="0">
              <a:buNone/>
            </a:pPr>
            <a:r>
              <a:rPr lang="en-US">
                <a:ea typeface="+mn-lt"/>
                <a:cs typeface="+mn-lt"/>
              </a:rPr>
              <a:t>To determine how efficiently our design scales in practice, we run a series of experiments that measure Myst’s throughput, for varying numbers of processing quorums. On each iteration of the experiment, 10,000 requests are submitted for each operation supported and throughput is measured.</a:t>
            </a:r>
            <a:endParaRPr lang="en-US"/>
          </a:p>
          <a:p>
            <a:pPr marL="0" indent="0">
              <a:buNone/>
            </a:pPr>
            <a:r>
              <a:rPr lang="en-US">
                <a:ea typeface="+mn-lt"/>
                <a:cs typeface="+mn-lt"/>
              </a:rPr>
              <a:t>This </a:t>
            </a:r>
            <a:r>
              <a:rPr lang="en-US" err="1">
                <a:ea typeface="+mn-lt"/>
                <a:cs typeface="+mn-lt"/>
              </a:rPr>
              <a:t>time,the</a:t>
            </a:r>
            <a:r>
              <a:rPr lang="en-US">
                <a:ea typeface="+mn-lt"/>
                <a:cs typeface="+mn-lt"/>
              </a:rPr>
              <a:t> number of quorums serving request simultaneously is fixed to 3, and on each iteration the number of quorums serving the submitted requests is increased by one, until we involve 40 quorums, which is the maximum number of 3-IC quorums that the prototype can support. </a:t>
            </a:r>
            <a:endParaRPr lang="en-US"/>
          </a:p>
          <a:p>
            <a:endParaRPr lang="en-US"/>
          </a:p>
        </p:txBody>
      </p:sp>
    </p:spTree>
    <p:extLst>
      <p:ext uri="{BB962C8B-B14F-4D97-AF65-F5344CB8AC3E}">
        <p14:creationId xmlns:p14="http://schemas.microsoft.com/office/powerpoint/2010/main" val="3345149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E1ECDC6-0333-42A6-819C-67DE102BE83B}"/>
              </a:ext>
            </a:extLst>
          </p:cNvPr>
          <p:cNvPicPr>
            <a:picLocks noChangeAspect="1"/>
          </p:cNvPicPr>
          <p:nvPr/>
        </p:nvPicPr>
        <p:blipFill>
          <a:blip r:embed="rId2"/>
          <a:stretch>
            <a:fillRect/>
          </a:stretch>
        </p:blipFill>
        <p:spPr>
          <a:xfrm>
            <a:off x="483081" y="611290"/>
            <a:ext cx="9328027" cy="4974062"/>
          </a:xfrm>
          <a:prstGeom prst="rect">
            <a:avLst/>
          </a:prstGeom>
        </p:spPr>
      </p:pic>
      <p:sp>
        <p:nvSpPr>
          <p:cNvPr id="3" name="TextBox 2">
            <a:extLst>
              <a:ext uri="{FF2B5EF4-FFF2-40B4-BE49-F238E27FC236}">
                <a16:creationId xmlns:a16="http://schemas.microsoft.com/office/drawing/2014/main" id="{C3203F9E-5C94-4B88-887B-34B2393A9ED8}"/>
              </a:ext>
            </a:extLst>
          </p:cNvPr>
          <p:cNvSpPr txBox="1"/>
          <p:nvPr/>
        </p:nvSpPr>
        <p:spPr>
          <a:xfrm>
            <a:off x="1302589" y="5601419"/>
            <a:ext cx="10090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a:rPr>
              <a:t>The average system throughput in relation to the number of quorums (k = 3) that serve requests simultaneously. The higher is better.</a:t>
            </a:r>
          </a:p>
        </p:txBody>
      </p:sp>
    </p:spTree>
    <p:extLst>
      <p:ext uri="{BB962C8B-B14F-4D97-AF65-F5344CB8AC3E}">
        <p14:creationId xmlns:p14="http://schemas.microsoft.com/office/powerpoint/2010/main" val="3846909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F60F-D801-4B03-8764-F722193031D4}"/>
              </a:ext>
            </a:extLst>
          </p:cNvPr>
          <p:cNvSpPr>
            <a:spLocks noGrp="1"/>
          </p:cNvSpPr>
          <p:nvPr>
            <p:ph type="title"/>
          </p:nvPr>
        </p:nvSpPr>
        <p:spPr/>
        <p:txBody>
          <a:bodyPr/>
          <a:lstStyle/>
          <a:p>
            <a:r>
              <a:rPr lang="en-US"/>
              <a:t>OTHER CONSIDERATIONS</a:t>
            </a:r>
          </a:p>
        </p:txBody>
      </p:sp>
      <p:sp>
        <p:nvSpPr>
          <p:cNvPr id="3" name="Content Placeholder 2">
            <a:extLst>
              <a:ext uri="{FF2B5EF4-FFF2-40B4-BE49-F238E27FC236}">
                <a16:creationId xmlns:a16="http://schemas.microsoft.com/office/drawing/2014/main" id="{BDC1BBCD-CDFF-4A0E-91AE-22395B940FD5}"/>
              </a:ext>
            </a:extLst>
          </p:cNvPr>
          <p:cNvSpPr>
            <a:spLocks noGrp="1"/>
          </p:cNvSpPr>
          <p:nvPr>
            <p:ph sz="quarter" idx="13"/>
          </p:nvPr>
        </p:nvSpPr>
        <p:spPr>
          <a:xfrm>
            <a:off x="677334" y="2160589"/>
            <a:ext cx="9212531" cy="3880773"/>
          </a:xfrm>
        </p:spPr>
        <p:txBody>
          <a:bodyPr vert="horz" lIns="91440" tIns="45720" rIns="91440" bIns="45720" rtlCol="0" anchor="t">
            <a:normAutofit fontScale="92500" lnSpcReduction="20000"/>
          </a:bodyPr>
          <a:lstStyle/>
          <a:p>
            <a:r>
              <a:rPr lang="en-US" b="1">
                <a:ea typeface="+mn-lt"/>
                <a:cs typeface="+mn-lt"/>
              </a:rPr>
              <a:t>Physical Security and Diversity: </a:t>
            </a:r>
            <a:r>
              <a:rPr lang="en-US">
                <a:ea typeface="+mn-lt"/>
                <a:cs typeface="+mn-lt"/>
              </a:rPr>
              <a:t>Smartcards forms the core of our prototype and have multiple benefits. They are very-high tamper resistance and secure storage capabilities, that are constantly evolving. </a:t>
            </a:r>
          </a:p>
          <a:p>
            <a:pPr marL="0" indent="0">
              <a:buNone/>
            </a:pPr>
            <a:r>
              <a:rPr lang="en-US">
                <a:ea typeface="+mn-lt"/>
                <a:cs typeface="+mn-lt"/>
              </a:rPr>
              <a:t>There are numerous independent facilities used by different vendors  fabricate their ICs[30, 64, 80, 85], which also contributes to the necessary diversity for the quorums.</a:t>
            </a:r>
            <a:endParaRPr lang="en-US"/>
          </a:p>
          <a:p>
            <a:pPr marL="0" indent="0">
              <a:buNone/>
            </a:pPr>
            <a:endParaRPr lang="en-US" b="1"/>
          </a:p>
          <a:p>
            <a:r>
              <a:rPr lang="en-US" b="1">
                <a:ea typeface="+mn-lt"/>
                <a:cs typeface="+mn-lt"/>
              </a:rPr>
              <a:t>Real-world Practicality: </a:t>
            </a:r>
            <a:r>
              <a:rPr lang="en-US">
                <a:ea typeface="+mn-lt"/>
                <a:cs typeface="+mn-lt"/>
              </a:rPr>
              <a:t>Myst provides a platform for generating legally binding digital signatures ( </a:t>
            </a:r>
            <a:r>
              <a:rPr lang="en-US" err="1">
                <a:ea typeface="+mn-lt"/>
                <a:cs typeface="+mn-lt"/>
              </a:rPr>
              <a:t>eIDAS</a:t>
            </a:r>
            <a:r>
              <a:rPr lang="en-US">
                <a:ea typeface="+mn-lt"/>
                <a:cs typeface="+mn-lt"/>
              </a:rPr>
              <a:t>) under the sole control of the user. Also, due to tamper resistance properties of </a:t>
            </a:r>
            <a:r>
              <a:rPr lang="en-US" err="1">
                <a:ea typeface="+mn-lt"/>
                <a:cs typeface="+mn-lt"/>
              </a:rPr>
              <a:t>SmartCards</a:t>
            </a:r>
            <a:r>
              <a:rPr lang="en-US">
                <a:ea typeface="+mn-lt"/>
                <a:cs typeface="+mn-lt"/>
              </a:rPr>
              <a:t>, ICs can also be stored remotely. </a:t>
            </a:r>
            <a:endParaRPr lang="en-US"/>
          </a:p>
          <a:p>
            <a:endParaRPr lang="en-US"/>
          </a:p>
        </p:txBody>
      </p:sp>
    </p:spTree>
    <p:extLst>
      <p:ext uri="{BB962C8B-B14F-4D97-AF65-F5344CB8AC3E}">
        <p14:creationId xmlns:p14="http://schemas.microsoft.com/office/powerpoint/2010/main" val="2540634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0DD5-ABC7-45AA-BE3A-1FE2D0EB38C8}"/>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2B81C09C-673B-4938-B0DE-E9F87632D156}"/>
              </a:ext>
            </a:extLst>
          </p:cNvPr>
          <p:cNvSpPr>
            <a:spLocks noGrp="1"/>
          </p:cNvSpPr>
          <p:nvPr>
            <p:ph sz="quarter" idx="13"/>
          </p:nvPr>
        </p:nvSpPr>
        <p:spPr>
          <a:xfrm>
            <a:off x="677334" y="1711740"/>
            <a:ext cx="8596668" cy="4538389"/>
          </a:xfrm>
        </p:spPr>
        <p:txBody>
          <a:bodyPr vert="horz" lIns="91440" tIns="45720" rIns="91440" bIns="45720" rtlCol="0" anchor="t">
            <a:normAutofit fontScale="77500" lnSpcReduction="20000"/>
          </a:bodyPr>
          <a:lstStyle/>
          <a:p>
            <a:r>
              <a:rPr lang="en-US">
                <a:ea typeface="+mn-lt"/>
                <a:cs typeface="+mn-lt"/>
              </a:rPr>
              <a:t>Previous line of work is not tolerant to hardware errors and even one compromised component is enough to breach the security of the whole system. </a:t>
            </a:r>
            <a:endParaRPr lang="en-US"/>
          </a:p>
          <a:p>
            <a:r>
              <a:rPr lang="en-US">
                <a:ea typeface="+mn-lt"/>
                <a:cs typeface="+mn-lt"/>
              </a:rPr>
              <a:t>In order to resolve this, </a:t>
            </a:r>
            <a:r>
              <a:rPr lang="en-US" err="1">
                <a:ea typeface="+mn-lt"/>
                <a:cs typeface="+mn-lt"/>
              </a:rPr>
              <a:t>Myst</a:t>
            </a:r>
            <a:r>
              <a:rPr lang="en-US">
                <a:ea typeface="+mn-lt"/>
                <a:cs typeface="+mn-lt"/>
              </a:rPr>
              <a:t> architecture has been introduced which distributes secrets and cryptographic computations among multiple, diverse integrated circuits. </a:t>
            </a:r>
            <a:endParaRPr lang="en-US"/>
          </a:p>
          <a:p>
            <a:r>
              <a:rPr lang="en-US" b="1">
                <a:ea typeface="+mn-lt"/>
                <a:cs typeface="+mn-lt"/>
              </a:rPr>
              <a:t>Consequently, an adversary aiming to breach the confidentiality or integrity of the system much be able to compromise all the ICs. This is not a trivial task when ICs are manufactured from different vendors, in different premises. </a:t>
            </a:r>
            <a:endParaRPr lang="en-US"/>
          </a:p>
          <a:p>
            <a:r>
              <a:rPr lang="en-US" b="1">
                <a:ea typeface="+mn-lt"/>
                <a:cs typeface="+mn-lt"/>
              </a:rPr>
              <a:t>To Evaluate </a:t>
            </a:r>
            <a:r>
              <a:rPr lang="en-US" b="1" err="1">
                <a:ea typeface="+mn-lt"/>
                <a:cs typeface="+mn-lt"/>
              </a:rPr>
              <a:t>Myst</a:t>
            </a:r>
            <a:r>
              <a:rPr lang="en-US" b="1">
                <a:ea typeface="+mn-lt"/>
                <a:cs typeface="+mn-lt"/>
              </a:rPr>
              <a:t>, a custom board featuring 120 smart cards are used which is controlled by artix-7 FPGA. The maximum throughput decryption is 315 ops/sec while for signing is 77 ops/sec. Both come with a reasonable computational overhead of less than &lt; 1%.</a:t>
            </a:r>
            <a:endParaRPr lang="en-US" b="1"/>
          </a:p>
          <a:p>
            <a:r>
              <a:rPr lang="en-US" b="1">
                <a:ea typeface="+mn-lt"/>
                <a:cs typeface="+mn-lt"/>
              </a:rPr>
              <a:t>Results: </a:t>
            </a:r>
            <a:r>
              <a:rPr lang="en-US" b="1" err="1">
                <a:ea typeface="+mn-lt"/>
                <a:cs typeface="+mn-lt"/>
              </a:rPr>
              <a:t>Myst</a:t>
            </a:r>
            <a:r>
              <a:rPr lang="en-US" b="1">
                <a:ea typeface="+mn-lt"/>
                <a:cs typeface="+mn-lt"/>
              </a:rPr>
              <a:t> is highly scalable, and provides strong guarantees for the security of the system making it suitable for production.</a:t>
            </a:r>
            <a:r>
              <a:rPr lang="en-US">
                <a:ea typeface="+mn-lt"/>
                <a:cs typeface="+mn-lt"/>
              </a:rPr>
              <a:t> </a:t>
            </a:r>
            <a:endParaRPr lang="en-US"/>
          </a:p>
          <a:p>
            <a:pPr marL="0" indent="0">
              <a:buNone/>
            </a:pPr>
            <a:endParaRPr lang="en-US"/>
          </a:p>
        </p:txBody>
      </p:sp>
    </p:spTree>
    <p:extLst>
      <p:ext uri="{BB962C8B-B14F-4D97-AF65-F5344CB8AC3E}">
        <p14:creationId xmlns:p14="http://schemas.microsoft.com/office/powerpoint/2010/main" val="232443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9A72-1B7B-491D-82DB-E8D7FDFDD072}"/>
              </a:ext>
            </a:extLst>
          </p:cNvPr>
          <p:cNvSpPr>
            <a:spLocks noGrp="1"/>
          </p:cNvSpPr>
          <p:nvPr>
            <p:ph type="title"/>
          </p:nvPr>
        </p:nvSpPr>
        <p:spPr>
          <a:xfrm>
            <a:off x="677334" y="585537"/>
            <a:ext cx="8732366" cy="778041"/>
          </a:xfrm>
        </p:spPr>
        <p:txBody>
          <a:bodyPr>
            <a:normAutofit/>
          </a:bodyPr>
          <a:lstStyle/>
          <a:p>
            <a:r>
              <a:rPr lang="en-US">
                <a:latin typeface="Trebuchet MS"/>
                <a:cs typeface="Times New Roman" panose="02020603050405020304" pitchFamily="18" charset="0"/>
              </a:rPr>
              <a:t>Background</a:t>
            </a:r>
            <a:r>
              <a:rPr lang="en-US">
                <a:latin typeface="Trebuchet MS"/>
              </a:rPr>
              <a:t>(Continuation)</a:t>
            </a:r>
          </a:p>
        </p:txBody>
      </p:sp>
      <p:sp>
        <p:nvSpPr>
          <p:cNvPr id="3" name="Content Placeholder 2">
            <a:extLst>
              <a:ext uri="{FF2B5EF4-FFF2-40B4-BE49-F238E27FC236}">
                <a16:creationId xmlns:a16="http://schemas.microsoft.com/office/drawing/2014/main" id="{5A968A90-BC2D-493E-BCE2-A1CAE32A3093}"/>
              </a:ext>
            </a:extLst>
          </p:cNvPr>
          <p:cNvSpPr>
            <a:spLocks noGrp="1"/>
          </p:cNvSpPr>
          <p:nvPr>
            <p:ph sz="quarter" idx="13"/>
          </p:nvPr>
        </p:nvSpPr>
        <p:spPr>
          <a:xfrm>
            <a:off x="677334" y="1716505"/>
            <a:ext cx="9139462" cy="4684294"/>
          </a:xfrm>
        </p:spPr>
        <p:txBody>
          <a:bodyPr vert="horz" lIns="91440" tIns="45720" rIns="91440" bIns="45720" rtlCol="0" anchor="t">
            <a:normAutofit/>
          </a:bodyPr>
          <a:lstStyle/>
          <a:p>
            <a:pPr algn="just">
              <a:buFont typeface="Wingdings" panose="05000000000000000000" pitchFamily="2" charset="2"/>
              <a:buChar char="v"/>
            </a:pPr>
            <a:r>
              <a:rPr lang="en-US" sz="1800">
                <a:effectLst/>
                <a:latin typeface="Trebuchet MS"/>
                <a:ea typeface="Calibri" panose="020F0502020204030204" pitchFamily="34" charset="0"/>
                <a:cs typeface="Times New Roman" panose="02020603050405020304" pitchFamily="18" charset="0"/>
              </a:rPr>
              <a:t>In several documented real-world cases, contained errors, backdoors or trojan horses.</a:t>
            </a:r>
          </a:p>
          <a:p>
            <a:pPr algn="just">
              <a:buFont typeface="Wingdings" panose="05000000000000000000" pitchFamily="2" charset="2"/>
              <a:buChar char="v"/>
            </a:pPr>
            <a:r>
              <a:rPr lang="en-US" sz="1800">
                <a:effectLst/>
                <a:latin typeface="Trebuchet MS"/>
                <a:ea typeface="Calibri" panose="020F0502020204030204" pitchFamily="34" charset="0"/>
                <a:cs typeface="Times New Roman" panose="02020603050405020304" pitchFamily="18" charset="0"/>
              </a:rPr>
              <a:t>Due to the severity of these threats, there is a large body of work on the mitigation of malicious circuitry. Existing works have pursued two different directions: detection and prevention.</a:t>
            </a:r>
          </a:p>
          <a:p>
            <a:pPr algn="just">
              <a:buFont typeface="Wingdings" panose="05000000000000000000" pitchFamily="2" charset="2"/>
              <a:buChar char="v"/>
            </a:pPr>
            <a:r>
              <a:rPr lang="en-US" sz="1800">
                <a:effectLst/>
                <a:latin typeface="Trebuchet MS"/>
                <a:ea typeface="Calibri" panose="020F0502020204030204" pitchFamily="34" charset="0"/>
                <a:cs typeface="Times New Roman" panose="02020603050405020304" pitchFamily="18" charset="0"/>
              </a:rPr>
              <a:t>To make matters worse, vendors that use commercial off-the-shelf (COTS) components are constrained to use only post-fabrication detection techniques, which further limits their mitigation toolchest. </a:t>
            </a:r>
          </a:p>
          <a:p>
            <a:pPr algn="just">
              <a:buFont typeface="Wingdings" panose="05000000000000000000" pitchFamily="2" charset="2"/>
              <a:buChar char="v"/>
            </a:pPr>
            <a:r>
              <a:rPr lang="en-US" sz="1800">
                <a:effectLst/>
                <a:latin typeface="Trebuchet MS"/>
                <a:ea typeface="Calibri" panose="020F0502020204030204" pitchFamily="34" charset="0"/>
                <a:cs typeface="Times New Roman" panose="02020603050405020304" pitchFamily="18" charset="0"/>
              </a:rPr>
              <a:t>For this reason, many error and backdoor detection techniques have been proposed over the years. </a:t>
            </a:r>
          </a:p>
          <a:p>
            <a:pPr marL="0" indent="0">
              <a:buNone/>
            </a:pPr>
            <a:endParaRPr lang="en-US" sz="1800">
              <a:effectLst/>
              <a:latin typeface="Trebuchet M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0645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97C6-90EE-4332-A79E-5CA4851AB6E4}"/>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00902EB7-C7DE-45D4-8D55-B0E57AECA407}"/>
              </a:ext>
            </a:extLst>
          </p:cNvPr>
          <p:cNvSpPr>
            <a:spLocks noGrp="1"/>
          </p:cNvSpPr>
          <p:nvPr>
            <p:ph sz="quarter" idx="13"/>
          </p:nvPr>
        </p:nvSpPr>
        <p:spPr/>
        <p:txBody>
          <a:bodyPr vert="horz" lIns="91440" tIns="45720" rIns="91440" bIns="45720" rtlCol="0" anchor="t">
            <a:normAutofit/>
          </a:bodyPr>
          <a:lstStyle/>
          <a:p>
            <a:r>
              <a:rPr lang="en-US">
                <a:ea typeface="+mn-lt"/>
                <a:cs typeface="+mn-lt"/>
                <a:hlinkClick r:id="rId2"/>
              </a:rPr>
              <a:t>https://www.researchgate.net/publication/319662453_A_Touch_of_Evil_High-Assurance_Cryptographic_Hardware_from_Untrusted_Components/link/5d66b0e6458515b5b42086b5/download</a:t>
            </a:r>
            <a:endParaRPr lang="en-US">
              <a:ea typeface="+mn-lt"/>
              <a:cs typeface="+mn-lt"/>
            </a:endParaRPr>
          </a:p>
          <a:p>
            <a:r>
              <a:rPr lang="en-US">
                <a:ea typeface="+mn-lt"/>
                <a:cs typeface="+mn-lt"/>
                <a:hlinkClick r:id="rId3"/>
              </a:rPr>
              <a:t>https://backdoortolerance.org/</a:t>
            </a:r>
            <a:r>
              <a:rPr lang="en-US">
                <a:ea typeface="+mn-lt"/>
                <a:cs typeface="+mn-lt"/>
              </a:rPr>
              <a:t>  (YouTube video)</a:t>
            </a:r>
            <a:endParaRPr lang="en-US"/>
          </a:p>
        </p:txBody>
      </p:sp>
    </p:spTree>
    <p:extLst>
      <p:ext uri="{BB962C8B-B14F-4D97-AF65-F5344CB8AC3E}">
        <p14:creationId xmlns:p14="http://schemas.microsoft.com/office/powerpoint/2010/main" val="198466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29E9-CAB2-4728-BD13-0D0D28F0578A}"/>
              </a:ext>
            </a:extLst>
          </p:cNvPr>
          <p:cNvSpPr>
            <a:spLocks noGrp="1"/>
          </p:cNvSpPr>
          <p:nvPr>
            <p:ph type="title"/>
          </p:nvPr>
        </p:nvSpPr>
        <p:spPr>
          <a:xfrm>
            <a:off x="677334" y="320511"/>
            <a:ext cx="9504804" cy="787482"/>
          </a:xfrm>
        </p:spPr>
        <p:txBody>
          <a:bodyPr>
            <a:normAutofit/>
          </a:bodyPr>
          <a:lstStyle/>
          <a:p>
            <a:r>
              <a:rPr lang="en-US">
                <a:latin typeface="Trebuchet MS"/>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7E3E06E-E76E-4830-90F3-2DE47786BC5D}"/>
              </a:ext>
            </a:extLst>
          </p:cNvPr>
          <p:cNvSpPr>
            <a:spLocks noGrp="1"/>
          </p:cNvSpPr>
          <p:nvPr>
            <p:ph sz="quarter" idx="13"/>
          </p:nvPr>
        </p:nvSpPr>
        <p:spPr>
          <a:xfrm>
            <a:off x="677334" y="1197205"/>
            <a:ext cx="9504804" cy="5511158"/>
          </a:xfrm>
        </p:spPr>
        <p:txBody>
          <a:bodyPr>
            <a:normAutofit fontScale="92500" lnSpcReduction="10000"/>
          </a:bodyPr>
          <a:lstStyle/>
          <a:p>
            <a:pPr algn="just">
              <a:buFont typeface="Wingdings" panose="05000000000000000000" pitchFamily="2" charset="2"/>
              <a:buChar char="v"/>
            </a:pPr>
            <a:r>
              <a:rPr lang="en-US" sz="1900" dirty="0">
                <a:effectLst/>
                <a:latin typeface="Trebuchet MS"/>
                <a:ea typeface="Calibri" panose="020F0502020204030204" pitchFamily="34" charset="0"/>
                <a:cs typeface="Times New Roman" panose="02020603050405020304" pitchFamily="18" charset="0"/>
              </a:rPr>
              <a:t>This paper proposes </a:t>
            </a:r>
            <a:r>
              <a:rPr lang="en-US" sz="1900" dirty="0" err="1">
                <a:effectLst/>
                <a:latin typeface="Trebuchet MS"/>
                <a:ea typeface="Calibri" panose="020F0502020204030204" pitchFamily="34" charset="0"/>
                <a:cs typeface="Times New Roman" panose="02020603050405020304" pitchFamily="18" charset="0"/>
              </a:rPr>
              <a:t>Myst</a:t>
            </a:r>
            <a:r>
              <a:rPr lang="en-US" sz="1900" dirty="0">
                <a:effectLst/>
                <a:latin typeface="Trebuchet MS"/>
                <a:ea typeface="Calibri" panose="020F0502020204030204" pitchFamily="34" charset="0"/>
                <a:cs typeface="Times New Roman" panose="02020603050405020304" pitchFamily="18" charset="0"/>
              </a:rPr>
              <a:t>, a practical high-assurance architecture, that uses commercial off-the-shelf (COTS) hardware, and provides strong security guarantees, even in the presence of multiple malicious or faulty components.</a:t>
            </a:r>
          </a:p>
          <a:p>
            <a:pPr algn="just">
              <a:buFont typeface="Wingdings" panose="05000000000000000000" pitchFamily="2" charset="2"/>
              <a:buChar char="v"/>
            </a:pPr>
            <a:r>
              <a:rPr lang="en-US" sz="1900" dirty="0">
                <a:effectLst/>
                <a:latin typeface="Trebuchet MS"/>
                <a:ea typeface="Calibri" panose="020F0502020204030204" pitchFamily="34" charset="0"/>
                <a:cs typeface="Times New Roman" panose="02020603050405020304" pitchFamily="18" charset="0"/>
              </a:rPr>
              <a:t>Specifically, the paper has employed more than a hundred COTS secure crypto coprocessors, verified to Level 4 tamper-resistance standards, and use them to realize high-confidentiality random number generation, key derivation, public key decryption and signing.</a:t>
            </a:r>
          </a:p>
          <a:p>
            <a:pPr algn="just">
              <a:buFont typeface="Wingdings" panose="05000000000000000000" pitchFamily="2" charset="2"/>
              <a:buChar char="v"/>
            </a:pPr>
            <a:r>
              <a:rPr lang="en-US" sz="1900" dirty="0">
                <a:latin typeface="Trebuchet MS"/>
                <a:ea typeface="Calibri" panose="020F0502020204030204" pitchFamily="34" charset="0"/>
                <a:cs typeface="Times New Roman" panose="02020603050405020304" pitchFamily="18" charset="0"/>
              </a:rPr>
              <a:t>U</a:t>
            </a:r>
            <a:r>
              <a:rPr lang="en-US" sz="1900" dirty="0">
                <a:effectLst/>
                <a:latin typeface="Trebuchet MS"/>
                <a:ea typeface="Calibri" panose="020F0502020204030204" pitchFamily="34" charset="0"/>
                <a:cs typeface="Times New Roman" panose="02020603050405020304" pitchFamily="18" charset="0"/>
              </a:rPr>
              <a:t>nlike N-variant systems, instead of replicating the computations on all processing units, </a:t>
            </a:r>
            <a:r>
              <a:rPr lang="en-US" sz="1900" dirty="0" err="1">
                <a:effectLst/>
                <a:latin typeface="Trebuchet MS"/>
                <a:ea typeface="Calibri" panose="020F0502020204030204" pitchFamily="34" charset="0"/>
                <a:cs typeface="Times New Roman" panose="02020603050405020304" pitchFamily="18" charset="0"/>
              </a:rPr>
              <a:t>Myst</a:t>
            </a:r>
            <a:r>
              <a:rPr lang="en-US" sz="1900" dirty="0">
                <a:effectLst/>
                <a:latin typeface="Trebuchet MS"/>
                <a:ea typeface="Calibri" panose="020F0502020204030204" pitchFamily="34" charset="0"/>
                <a:cs typeface="Times New Roman" panose="02020603050405020304" pitchFamily="18" charset="0"/>
              </a:rPr>
              <a:t> uses multi-party cryptographic schemes to distribute the secrets so that the components hold only shares of the secrets (and not the secrets themselves), at all times</a:t>
            </a:r>
            <a:r>
              <a:rPr lang="en-US" sz="1900" dirty="0">
                <a:latin typeface="Trebuchet MS"/>
                <a:ea typeface="Calibri" panose="020F0502020204030204" pitchFamily="34" charset="0"/>
                <a:cs typeface="Times New Roman" panose="02020603050405020304" pitchFamily="18" charset="0"/>
              </a:rPr>
              <a:t>.</a:t>
            </a:r>
          </a:p>
          <a:p>
            <a:pPr algn="just">
              <a:buFont typeface="Wingdings" panose="05000000000000000000" pitchFamily="2" charset="2"/>
              <a:buChar char="v"/>
            </a:pPr>
            <a:r>
              <a:rPr lang="en-US" sz="2000" dirty="0">
                <a:effectLst/>
                <a:latin typeface="Trebuchet MS"/>
                <a:ea typeface="Calibri" panose="020F0502020204030204" pitchFamily="34" charset="0"/>
                <a:cs typeface="Times New Roman" panose="02020603050405020304" pitchFamily="18" charset="0"/>
              </a:rPr>
              <a:t>The proposed architecture is of particular interest for two distinct categories of hardware vendors:</a:t>
            </a:r>
            <a:endParaRPr lang="en-US" sz="2000" dirty="0">
              <a:latin typeface="Trebuchet MS"/>
              <a:ea typeface="Calibri" panose="020F0502020204030204" pitchFamily="34" charset="0"/>
              <a:cs typeface="Times New Roman"/>
            </a:endParaRPr>
          </a:p>
          <a:p>
            <a:pPr algn="just">
              <a:lnSpc>
                <a:spcPct val="107000"/>
              </a:lnSpc>
              <a:spcBef>
                <a:spcPts val="0"/>
              </a:spcBef>
              <a:buSzPts val="1200"/>
              <a:buFont typeface="Wingdings" panose="05000000000000000000" pitchFamily="2" charset="2"/>
              <a:buChar char="Ø"/>
            </a:pPr>
            <a:r>
              <a:rPr lang="en-US" sz="2000" dirty="0">
                <a:effectLst/>
                <a:latin typeface="Trebuchet MS"/>
                <a:ea typeface="Calibri" panose="020F0502020204030204" pitchFamily="34" charset="0"/>
                <a:cs typeface="Times New Roman" panose="02020603050405020304" pitchFamily="18" charset="0"/>
              </a:rPr>
              <a:t>Design houses that outsource the fabrication of their ICs.</a:t>
            </a:r>
          </a:p>
          <a:p>
            <a:pPr algn="just">
              <a:lnSpc>
                <a:spcPct val="107000"/>
              </a:lnSpc>
              <a:spcBef>
                <a:spcPts val="0"/>
              </a:spcBef>
              <a:buSzPts val="1200"/>
              <a:buFont typeface="Wingdings" panose="05000000000000000000" pitchFamily="2" charset="2"/>
              <a:buChar char="Ø"/>
            </a:pPr>
            <a:r>
              <a:rPr lang="en-US" sz="2000" dirty="0">
                <a:effectLst/>
                <a:latin typeface="Trebuchet MS"/>
                <a:ea typeface="Calibri" panose="020F0502020204030204" pitchFamily="34" charset="0"/>
                <a:cs typeface="Times New Roman" panose="02020603050405020304" pitchFamily="18" charset="0"/>
              </a:rPr>
              <a:t>On the other hand, COTS vendors that rely on commercial components to build their high-assurance hardware.</a:t>
            </a:r>
          </a:p>
          <a:p>
            <a:pPr algn="just">
              <a:buFont typeface="Wingdings" panose="05000000000000000000" pitchFamily="2" charset="2"/>
              <a:buChar char="v"/>
            </a:pPr>
            <a:endParaRPr lang="en-US" sz="1900" dirty="0">
              <a:effectLst/>
              <a:latin typeface="Trebuchet MS"/>
              <a:ea typeface="Calibri" panose="020F0502020204030204" pitchFamily="34" charset="0"/>
              <a:cs typeface="Times New Roman" panose="02020603050405020304" pitchFamily="18" charset="0"/>
            </a:endParaRPr>
          </a:p>
          <a:p>
            <a:pPr algn="just">
              <a:buFont typeface="Wingdings" panose="05000000000000000000" pitchFamily="2" charset="2"/>
              <a:buChar char="v"/>
            </a:pPr>
            <a:endParaRPr lang="en-US" sz="1800" dirty="0">
              <a:effectLst/>
              <a:latin typeface="Trebuchet MS"/>
              <a:ea typeface="Calibri" panose="020F0502020204030204" pitchFamily="34" charset="0"/>
              <a:cs typeface="Times New Roman" panose="02020603050405020304" pitchFamily="18" charset="0"/>
            </a:endParaRPr>
          </a:p>
          <a:p>
            <a:pPr algn="just">
              <a:buFont typeface="Wingdings" panose="05000000000000000000" pitchFamily="2" charset="2"/>
              <a:buChar char="v"/>
            </a:pPr>
            <a:endParaRPr lang="en-US" sz="1800" dirty="0">
              <a:effectLst/>
              <a:latin typeface="Trebuchet MS"/>
              <a:ea typeface="Calibri" panose="020F0502020204030204" pitchFamily="34" charset="0"/>
              <a:cs typeface="Times New Roman" panose="02020603050405020304" pitchFamily="18" charset="0"/>
            </a:endParaRPr>
          </a:p>
          <a:p>
            <a:pPr algn="just">
              <a:buFont typeface="Wingdings" panose="05000000000000000000" pitchFamily="2" charset="2"/>
              <a:buChar char="v"/>
            </a:pPr>
            <a:endParaRPr lang="en-US" dirty="0">
              <a:latin typeface="Trebuchet MS"/>
            </a:endParaRPr>
          </a:p>
        </p:txBody>
      </p:sp>
    </p:spTree>
    <p:extLst>
      <p:ext uri="{BB962C8B-B14F-4D97-AF65-F5344CB8AC3E}">
        <p14:creationId xmlns:p14="http://schemas.microsoft.com/office/powerpoint/2010/main" val="406369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9772-2E78-4878-B22A-6D0258223D54}"/>
              </a:ext>
            </a:extLst>
          </p:cNvPr>
          <p:cNvSpPr>
            <a:spLocks noGrp="1"/>
          </p:cNvSpPr>
          <p:nvPr>
            <p:ph type="title"/>
          </p:nvPr>
        </p:nvSpPr>
        <p:spPr>
          <a:xfrm>
            <a:off x="677334" y="377072"/>
            <a:ext cx="9703133" cy="688157"/>
          </a:xfrm>
        </p:spPr>
        <p:txBody>
          <a:bodyPr>
            <a:normAutofit/>
          </a:bodyPr>
          <a:lstStyle/>
          <a:p>
            <a:r>
              <a:rPr lang="en-US">
                <a:effectLst/>
                <a:latin typeface="Trebuchet MS"/>
                <a:ea typeface="Calibri" panose="020F0502020204030204" pitchFamily="34" charset="0"/>
              </a:rPr>
              <a:t>Preliminaries</a:t>
            </a:r>
            <a:endParaRPr lang="en-US">
              <a:latin typeface="Trebuchet MS"/>
            </a:endParaRPr>
          </a:p>
        </p:txBody>
      </p:sp>
      <p:sp>
        <p:nvSpPr>
          <p:cNvPr id="3" name="Content Placeholder 2">
            <a:extLst>
              <a:ext uri="{FF2B5EF4-FFF2-40B4-BE49-F238E27FC236}">
                <a16:creationId xmlns:a16="http://schemas.microsoft.com/office/drawing/2014/main" id="{3FDF31DB-433C-423B-9871-F3337DEA8E12}"/>
              </a:ext>
            </a:extLst>
          </p:cNvPr>
          <p:cNvSpPr>
            <a:spLocks noGrp="1"/>
          </p:cNvSpPr>
          <p:nvPr>
            <p:ph sz="quarter" idx="13"/>
          </p:nvPr>
        </p:nvSpPr>
        <p:spPr>
          <a:xfrm>
            <a:off x="677334" y="1151081"/>
            <a:ext cx="9703133" cy="5400548"/>
          </a:xfrm>
        </p:spPr>
        <p:txBody>
          <a:bodyPr vert="horz" lIns="91440" tIns="45720" rIns="91440" bIns="45720" rtlCol="0" anchor="t">
            <a:normAutofit fontScale="85000" lnSpcReduction="10000"/>
          </a:bodyPr>
          <a:lstStyle/>
          <a:p>
            <a:pPr marL="0" indent="0">
              <a:buNone/>
            </a:pPr>
            <a:r>
              <a:rPr lang="en-US" sz="1800" b="1">
                <a:effectLst/>
                <a:latin typeface="Trebuchet MS"/>
                <a:ea typeface="Calibri" panose="020F0502020204030204" pitchFamily="34" charset="0"/>
                <a:cs typeface="Times New Roman" panose="02020603050405020304" pitchFamily="18" charset="0"/>
              </a:rPr>
              <a:t>1</a:t>
            </a:r>
            <a:r>
              <a:rPr lang="en-US" sz="2100" b="1">
                <a:effectLst/>
                <a:latin typeface="Trebuchet MS"/>
                <a:ea typeface="Calibri" panose="020F0502020204030204" pitchFamily="34" charset="0"/>
                <a:cs typeface="Times New Roman" panose="02020603050405020304" pitchFamily="18" charset="0"/>
              </a:rPr>
              <a:t>. Backdoor-Tolerant:</a:t>
            </a:r>
            <a:endParaRPr lang="en-US" sz="2100" b="1">
              <a:latin typeface="Trebuchet MS"/>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100">
                <a:effectLst/>
                <a:latin typeface="Trebuchet MS"/>
                <a:ea typeface="Calibri" panose="020F0502020204030204" pitchFamily="34" charset="0"/>
                <a:cs typeface="Times New Roman" panose="02020603050405020304" pitchFamily="18" charset="0"/>
              </a:rPr>
              <a:t>A Backdoor-Tolerant system is able to ensure the confidentiality of the secrets it stores, the integrity of its computations and its availability, against an adversary with defined capabilities.</a:t>
            </a:r>
          </a:p>
          <a:p>
            <a:pPr marL="0" indent="0">
              <a:buNone/>
            </a:pPr>
            <a:endParaRPr lang="en-US" sz="2100">
              <a:latin typeface="Trebuchet MS"/>
              <a:ea typeface="Calibri" panose="020F0502020204030204" pitchFamily="34" charset="0"/>
              <a:cs typeface="Times New Roman"/>
            </a:endParaRPr>
          </a:p>
          <a:p>
            <a:pPr marL="0" indent="0">
              <a:buNone/>
            </a:pPr>
            <a:r>
              <a:rPr lang="en-US" sz="2100" b="1">
                <a:effectLst/>
                <a:latin typeface="Trebuchet MS"/>
                <a:ea typeface="Calibri" panose="020F0502020204030204" pitchFamily="34" charset="0"/>
                <a:cs typeface="Times New Roman" panose="02020603050405020304" pitchFamily="18" charset="0"/>
              </a:rPr>
              <a:t>2. Threat model:</a:t>
            </a:r>
          </a:p>
          <a:p>
            <a:pPr>
              <a:buFont typeface="Wingdings" panose="05000000000000000000" pitchFamily="2" charset="2"/>
              <a:buChar char="v"/>
            </a:pPr>
            <a:r>
              <a:rPr lang="en-IN" sz="2100">
                <a:effectLst/>
                <a:latin typeface="Trebuchet MS"/>
                <a:ea typeface="Times New Roman" panose="02020603050405020304" pitchFamily="18" charset="0"/>
              </a:rPr>
              <a:t>We assume an adversary is able to incorporate errors (e.g., a hardware trojan) in some ICs but not all of them.</a:t>
            </a:r>
          </a:p>
          <a:p>
            <a:pPr>
              <a:buFont typeface="Wingdings" panose="05000000000000000000" pitchFamily="2" charset="2"/>
              <a:buChar char="v"/>
            </a:pPr>
            <a:r>
              <a:rPr lang="en-IN" sz="2100">
                <a:effectLst/>
                <a:latin typeface="Trebuchet MS"/>
                <a:ea typeface="Times New Roman" panose="02020603050405020304" pitchFamily="18" charset="0"/>
              </a:rPr>
              <a:t>Malicious ICs aim to be as stealthy as possible, and conceal their presence as best as possible, while </a:t>
            </a:r>
            <a:r>
              <a:rPr lang="en-US" sz="2100">
                <a:effectLst/>
                <a:latin typeface="+mj-lt"/>
                <a:ea typeface="Calibri" panose="020F0502020204030204" pitchFamily="34" charset="0"/>
                <a:cs typeface="Times New Roman" panose="02020603050405020304" pitchFamily="18" charset="0"/>
              </a:rPr>
              <a:t>nonthreatening</a:t>
            </a:r>
            <a:r>
              <a:rPr lang="en-US" sz="1800">
                <a:effectLst/>
                <a:latin typeface="+mj-lt"/>
                <a:ea typeface="Calibri" panose="020F0502020204030204" pitchFamily="34" charset="0"/>
                <a:cs typeface="Times New Roman" panose="02020603050405020304" pitchFamily="18" charset="0"/>
              </a:rPr>
              <a:t> </a:t>
            </a:r>
            <a:r>
              <a:rPr lang="en-IN" sz="2100">
                <a:effectLst/>
                <a:latin typeface="+mj-lt"/>
                <a:ea typeface="Times New Roman" panose="02020603050405020304" pitchFamily="18" charset="0"/>
              </a:rPr>
              <a:t>components </a:t>
            </a:r>
            <a:r>
              <a:rPr lang="en-IN" sz="2100">
                <a:effectLst/>
                <a:latin typeface="Trebuchet MS"/>
                <a:ea typeface="Times New Roman" panose="02020603050405020304" pitchFamily="18" charset="0"/>
              </a:rPr>
              <a:t>may </a:t>
            </a:r>
            <a:r>
              <a:rPr lang="en-IN" sz="2100">
                <a:latin typeface="Trebuchet MS"/>
                <a:ea typeface="Times New Roman" panose="02020603050405020304" pitchFamily="18" charset="0"/>
              </a:rPr>
              <a:t>b</a:t>
            </a:r>
            <a:r>
              <a:rPr lang="en-IN" sz="2100">
                <a:effectLst/>
                <a:latin typeface="Trebuchet MS"/>
                <a:ea typeface="Times New Roman" panose="02020603050405020304" pitchFamily="18" charset="0"/>
              </a:rPr>
              <a:t>e hard to detect errors (e.g., intermittent faults) that cannot be trivially uncovered by post-fabrication tests. </a:t>
            </a:r>
          </a:p>
          <a:p>
            <a:pPr>
              <a:buFont typeface="Wingdings" panose="05000000000000000000" pitchFamily="2" charset="2"/>
              <a:buChar char="v"/>
            </a:pPr>
            <a:r>
              <a:rPr lang="en-IN" sz="2100">
                <a:effectLst/>
                <a:latin typeface="Trebuchet MS"/>
                <a:ea typeface="Times New Roman" panose="02020603050405020304" pitchFamily="18" charset="0"/>
              </a:rPr>
              <a:t>Finally, we assume a software developer or device operator builds and signs the applications to be run on the ICs. From our point of view, they are trusted to provide high-integrity software without backdoors or other flaws. </a:t>
            </a:r>
            <a:endParaRPr lang="en-US" sz="2100">
              <a:effectLst/>
              <a:latin typeface="Trebuchet MS"/>
              <a:ea typeface="Times New Roman" panose="02020603050405020304" pitchFamily="18" charset="0"/>
            </a:endParaRPr>
          </a:p>
          <a:p>
            <a:pPr>
              <a:buFont typeface="Wingdings" panose="05000000000000000000" pitchFamily="2" charset="2"/>
              <a:buChar char="v"/>
            </a:pPr>
            <a:endParaRPr lang="en-IN" sz="1800">
              <a:effectLst/>
              <a:latin typeface="Trebuchet MS"/>
              <a:ea typeface="Times New Roman" panose="02020603050405020304" pitchFamily="18" charset="0"/>
            </a:endParaRPr>
          </a:p>
          <a:p>
            <a:pPr>
              <a:buFont typeface="Wingdings" panose="05000000000000000000" pitchFamily="2" charset="2"/>
              <a:buChar char="v"/>
            </a:pPr>
            <a:endParaRPr lang="en-US" sz="1800">
              <a:effectLst/>
              <a:latin typeface="Trebuchet MS"/>
              <a:ea typeface="Times New Roman" panose="02020603050405020304" pitchFamily="18" charset="0"/>
            </a:endParaRPr>
          </a:p>
          <a:p>
            <a:pPr>
              <a:buFont typeface="Wingdings" panose="05000000000000000000" pitchFamily="2" charset="2"/>
              <a:buChar char="v"/>
            </a:pPr>
            <a:endParaRPr lang="en-US" sz="1800">
              <a:effectLst/>
              <a:latin typeface="Trebuchet MS"/>
              <a:ea typeface="Calibri" panose="020F0502020204030204" pitchFamily="34" charset="0"/>
              <a:cs typeface="Times New Roman" panose="02020603050405020304" pitchFamily="18" charset="0"/>
            </a:endParaRPr>
          </a:p>
          <a:p>
            <a:pPr marL="0" indent="0">
              <a:buNone/>
            </a:pPr>
            <a:endParaRPr lang="en-US" sz="1800">
              <a:effectLst/>
              <a:latin typeface="Trebuchet M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6321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9C5B-E271-4932-8561-76F0DC3B974A}"/>
              </a:ext>
            </a:extLst>
          </p:cNvPr>
          <p:cNvSpPr>
            <a:spLocks noGrp="1"/>
          </p:cNvSpPr>
          <p:nvPr>
            <p:ph type="title"/>
          </p:nvPr>
        </p:nvSpPr>
        <p:spPr>
          <a:xfrm>
            <a:off x="677334" y="609600"/>
            <a:ext cx="8596668" cy="785567"/>
          </a:xfrm>
        </p:spPr>
        <p:txBody>
          <a:bodyPr>
            <a:normAutofit/>
          </a:bodyPr>
          <a:lstStyle/>
          <a:p>
            <a:r>
              <a:rPr lang="en-US">
                <a:latin typeface="Trebuchet MS"/>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F8708EFB-AA20-4D64-A827-8A1BF33D4E47}"/>
              </a:ext>
            </a:extLst>
          </p:cNvPr>
          <p:cNvSpPr>
            <a:spLocks noGrp="1"/>
          </p:cNvSpPr>
          <p:nvPr>
            <p:ph sz="quarter" idx="13"/>
          </p:nvPr>
        </p:nvSpPr>
        <p:spPr>
          <a:xfrm>
            <a:off x="677334" y="1555423"/>
            <a:ext cx="8596668" cy="4485939"/>
          </a:xfrm>
        </p:spPr>
        <p:txBody>
          <a:bodyPr vert="horz" lIns="91440" tIns="45720" rIns="91440" bIns="45720" rtlCol="0" anchor="t">
            <a:normAutofit/>
          </a:bodyPr>
          <a:lstStyle/>
          <a:p>
            <a:pPr>
              <a:buFont typeface="Wingdings" panose="05000000000000000000" pitchFamily="2" charset="2"/>
              <a:buChar char="v"/>
            </a:pPr>
            <a:r>
              <a:rPr lang="en-IN" sz="1800">
                <a:effectLst/>
                <a:latin typeface="Trebuchet MS"/>
                <a:ea typeface="Times New Roman" panose="02020603050405020304" pitchFamily="18" charset="0"/>
              </a:rPr>
              <a:t>So, In this section we are going to introduce the </a:t>
            </a:r>
            <a:r>
              <a:rPr lang="en-IN" sz="1800" err="1">
                <a:effectLst/>
                <a:latin typeface="Trebuchet MS"/>
                <a:ea typeface="Times New Roman" panose="02020603050405020304" pitchFamily="18" charset="0"/>
              </a:rPr>
              <a:t>Myst</a:t>
            </a:r>
            <a:r>
              <a:rPr lang="en-IN" sz="1800">
                <a:effectLst/>
                <a:latin typeface="Trebuchet MS"/>
                <a:ea typeface="Times New Roman" panose="02020603050405020304" pitchFamily="18" charset="0"/>
              </a:rPr>
              <a:t> architecture which draws from fault-tolerant designs and N-variant systems</a:t>
            </a:r>
            <a:r>
              <a:rPr lang="en-IN">
                <a:latin typeface="Trebuchet MS"/>
                <a:ea typeface="Times New Roman" panose="02020603050405020304" pitchFamily="18" charset="0"/>
              </a:rPr>
              <a:t> </a:t>
            </a:r>
            <a:endParaRPr lang="en-US">
              <a:latin typeface="Trebuchet MS"/>
              <a:ea typeface="Times New Roman" panose="02020603050405020304" pitchFamily="18" charset="0"/>
            </a:endParaRPr>
          </a:p>
          <a:p>
            <a:pPr>
              <a:buFont typeface="Wingdings" panose="05000000000000000000" pitchFamily="2" charset="2"/>
              <a:buChar char="v"/>
            </a:pPr>
            <a:endParaRPr lang="en-IN">
              <a:latin typeface="Trebuchet MS"/>
              <a:ea typeface="Times New Roman" panose="02020603050405020304" pitchFamily="18" charset="0"/>
            </a:endParaRPr>
          </a:p>
          <a:p>
            <a:pPr>
              <a:buFont typeface="Wingdings" panose="05000000000000000000" pitchFamily="2" charset="2"/>
              <a:buChar char="v"/>
            </a:pPr>
            <a:r>
              <a:rPr lang="en-IN" sz="1800">
                <a:effectLst/>
                <a:latin typeface="Trebuchet MS"/>
                <a:ea typeface="Times New Roman" panose="02020603050405020304" pitchFamily="18" charset="0"/>
              </a:rPr>
              <a:t>The proposed design is based on the thesis that given a diverse set of k ICs sourced from k untrusted suppliers, a trusted system can be build, as long as at least one of them is honest.</a:t>
            </a:r>
            <a:r>
              <a:rPr lang="en-IN">
                <a:latin typeface="Trebuchet MS"/>
                <a:ea typeface="Times New Roman" panose="02020603050405020304" pitchFamily="18" charset="0"/>
              </a:rPr>
              <a:t> </a:t>
            </a:r>
            <a:endParaRPr lang="en-US">
              <a:latin typeface="Trebuchet MS"/>
              <a:ea typeface="Times New Roman" panose="02020603050405020304" pitchFamily="18" charset="0"/>
            </a:endParaRPr>
          </a:p>
          <a:p>
            <a:pPr>
              <a:buFont typeface="Wingdings" panose="05000000000000000000" pitchFamily="2" charset="2"/>
              <a:buChar char="v"/>
            </a:pPr>
            <a:endParaRPr lang="en-IN">
              <a:latin typeface="Trebuchet MS"/>
              <a:ea typeface="Times New Roman" panose="02020603050405020304" pitchFamily="18" charset="0"/>
            </a:endParaRPr>
          </a:p>
          <a:p>
            <a:pPr>
              <a:buFont typeface="Wingdings" panose="05000000000000000000" pitchFamily="2" charset="2"/>
              <a:buChar char="v"/>
            </a:pPr>
            <a:r>
              <a:rPr lang="en-IN" sz="1800">
                <a:effectLst/>
                <a:latin typeface="Trebuchet MS"/>
                <a:ea typeface="Times New Roman" panose="02020603050405020304" pitchFamily="18" charset="0"/>
              </a:rPr>
              <a:t>Alternatively, the architecture can tolerate up to 100% compromised or defective components, if not all of them collude with each other. </a:t>
            </a:r>
            <a:endParaRPr lang="en-US" sz="1800">
              <a:effectLst/>
              <a:latin typeface="Trebuchet MS"/>
              <a:ea typeface="Times New Roman" panose="02020603050405020304" pitchFamily="18" charset="0"/>
            </a:endParaRPr>
          </a:p>
          <a:p>
            <a:pPr marL="0" indent="0">
              <a:buNone/>
            </a:pPr>
            <a:endParaRPr lang="en-US">
              <a:latin typeface="Trebuchet MS"/>
            </a:endParaRPr>
          </a:p>
        </p:txBody>
      </p:sp>
    </p:spTree>
    <p:extLst>
      <p:ext uri="{BB962C8B-B14F-4D97-AF65-F5344CB8AC3E}">
        <p14:creationId xmlns:p14="http://schemas.microsoft.com/office/powerpoint/2010/main" val="415312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AC22-112F-4FC5-BAE7-8984FE415F17}"/>
              </a:ext>
            </a:extLst>
          </p:cNvPr>
          <p:cNvSpPr>
            <a:spLocks noGrp="1"/>
          </p:cNvSpPr>
          <p:nvPr>
            <p:ph type="title"/>
          </p:nvPr>
        </p:nvSpPr>
        <p:spPr>
          <a:xfrm>
            <a:off x="677334" y="609600"/>
            <a:ext cx="8596668" cy="733093"/>
          </a:xfrm>
        </p:spPr>
        <p:txBody>
          <a:bodyPr vert="horz" lIns="91440" tIns="45720" rIns="91440" bIns="45720" rtlCol="0" anchor="t">
            <a:normAutofit/>
          </a:bodyPr>
          <a:lstStyle/>
          <a:p>
            <a:r>
              <a:rPr lang="en-US" sz="3600"/>
              <a:t>Architecture Diagram</a:t>
            </a:r>
          </a:p>
        </p:txBody>
      </p:sp>
      <p:pic>
        <p:nvPicPr>
          <p:cNvPr id="6" name="Content Placeholder 5">
            <a:extLst>
              <a:ext uri="{FF2B5EF4-FFF2-40B4-BE49-F238E27FC236}">
                <a16:creationId xmlns:a16="http://schemas.microsoft.com/office/drawing/2014/main" id="{C3EF03D1-1D6D-4D10-9BB8-25949E2894BA}"/>
              </a:ext>
            </a:extLst>
          </p:cNvPr>
          <p:cNvPicPr>
            <a:picLocks noGrp="1" noChangeAspect="1"/>
          </p:cNvPicPr>
          <p:nvPr>
            <p:ph sz="quarter" idx="13"/>
          </p:nvPr>
        </p:nvPicPr>
        <p:blipFill>
          <a:blip r:embed="rId2"/>
          <a:stretch>
            <a:fillRect/>
          </a:stretch>
        </p:blipFill>
        <p:spPr>
          <a:xfrm>
            <a:off x="2609237" y="1751184"/>
            <a:ext cx="5283289" cy="2593631"/>
          </a:xfrm>
          <a:prstGeom prst="rect">
            <a:avLst/>
          </a:prstGeom>
        </p:spPr>
      </p:pic>
      <p:sp>
        <p:nvSpPr>
          <p:cNvPr id="4" name="Text Placeholder 3">
            <a:extLst>
              <a:ext uri="{FF2B5EF4-FFF2-40B4-BE49-F238E27FC236}">
                <a16:creationId xmlns:a16="http://schemas.microsoft.com/office/drawing/2014/main" id="{34C7244C-04B7-47C5-BBF0-A8F22F767D4A}"/>
              </a:ext>
            </a:extLst>
          </p:cNvPr>
          <p:cNvSpPr>
            <a:spLocks noGrp="1"/>
          </p:cNvSpPr>
          <p:nvPr>
            <p:ph type="body" sz="half" idx="2"/>
          </p:nvPr>
        </p:nvSpPr>
        <p:spPr>
          <a:xfrm>
            <a:off x="490136" y="4892418"/>
            <a:ext cx="9604299" cy="1106904"/>
          </a:xfrm>
        </p:spPr>
        <p:txBody>
          <a:bodyPr vert="horz" lIns="91440" tIns="45720" rIns="91440" bIns="45720" rtlCol="0" anchor="t">
            <a:normAutofit/>
          </a:bodyPr>
          <a:lstStyle/>
          <a:p>
            <a:r>
              <a:rPr lang="en-US" sz="1800" b="0" i="0" u="none" strike="noStrike" baseline="0">
                <a:latin typeface="Trebuchet MS"/>
                <a:cs typeface="Times New Roman"/>
              </a:rPr>
              <a:t>An overview of the Myst’s distributed architecture, featuring all the integral components and communication buses.</a:t>
            </a:r>
            <a:endParaRPr lang="en-US" sz="1500">
              <a:latin typeface="Trebuchet MS"/>
              <a:cs typeface="Times New Roman"/>
            </a:endParaRPr>
          </a:p>
        </p:txBody>
      </p:sp>
    </p:spTree>
    <p:extLst>
      <p:ext uri="{BB962C8B-B14F-4D97-AF65-F5344CB8AC3E}">
        <p14:creationId xmlns:p14="http://schemas.microsoft.com/office/powerpoint/2010/main" val="115614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5655-E8E5-4925-9265-CF6F652484CC}"/>
              </a:ext>
            </a:extLst>
          </p:cNvPr>
          <p:cNvSpPr>
            <a:spLocks noGrp="1"/>
          </p:cNvSpPr>
          <p:nvPr>
            <p:ph type="title"/>
          </p:nvPr>
        </p:nvSpPr>
        <p:spPr>
          <a:xfrm>
            <a:off x="677334" y="609600"/>
            <a:ext cx="8596668" cy="766713"/>
          </a:xfrm>
        </p:spPr>
        <p:txBody>
          <a:bodyPr>
            <a:normAutofit/>
          </a:bodyPr>
          <a:lstStyle/>
          <a:p>
            <a:r>
              <a:rPr lang="en-US"/>
              <a:t>Components in Architecture</a:t>
            </a:r>
          </a:p>
        </p:txBody>
      </p:sp>
      <p:sp>
        <p:nvSpPr>
          <p:cNvPr id="3" name="Content Placeholder 2">
            <a:extLst>
              <a:ext uri="{FF2B5EF4-FFF2-40B4-BE49-F238E27FC236}">
                <a16:creationId xmlns:a16="http://schemas.microsoft.com/office/drawing/2014/main" id="{81195E5D-B309-482B-BC3A-CE835B440FB3}"/>
              </a:ext>
            </a:extLst>
          </p:cNvPr>
          <p:cNvSpPr>
            <a:spLocks noGrp="1"/>
          </p:cNvSpPr>
          <p:nvPr>
            <p:ph sz="quarter" idx="13"/>
          </p:nvPr>
        </p:nvSpPr>
        <p:spPr>
          <a:xfrm>
            <a:off x="677334" y="1508289"/>
            <a:ext cx="8596668" cy="4807670"/>
          </a:xfrm>
        </p:spPr>
        <p:txBody>
          <a:bodyPr vert="horz" lIns="91440" tIns="45720" rIns="91440" bIns="45720" rtlCol="0" anchor="t">
            <a:normAutofit fontScale="92500" lnSpcReduction="10000"/>
          </a:bodyPr>
          <a:lstStyle/>
          <a:p>
            <a:pPr marL="0" indent="0">
              <a:buNone/>
            </a:pPr>
            <a:r>
              <a:rPr lang="en-US">
                <a:latin typeface="Trebuchet MS"/>
              </a:rPr>
              <a:t>There are 4 components in the architecture. The 4 components are:</a:t>
            </a:r>
          </a:p>
          <a:p>
            <a:pPr marL="0" indent="0">
              <a:buNone/>
            </a:pPr>
            <a:r>
              <a:rPr lang="en-IN" sz="1800" b="1">
                <a:effectLst/>
                <a:latin typeface="Trebuchet MS"/>
                <a:ea typeface="Times New Roman" panose="02020603050405020304" pitchFamily="18" charset="0"/>
              </a:rPr>
              <a:t>1. Processing ICs:</a:t>
            </a:r>
          </a:p>
          <a:p>
            <a:pPr marL="0" indent="0">
              <a:buNone/>
            </a:pPr>
            <a:r>
              <a:rPr lang="en-IN">
                <a:latin typeface="Trebuchet MS"/>
                <a:ea typeface="Times New Roman" panose="02020603050405020304" pitchFamily="18" charset="0"/>
              </a:rPr>
              <a:t> </a:t>
            </a:r>
            <a:r>
              <a:rPr lang="en-IN" sz="1800">
                <a:effectLst/>
                <a:latin typeface="Trebuchet MS"/>
                <a:ea typeface="Times New Roman" panose="02020603050405020304" pitchFamily="18" charset="0"/>
              </a:rPr>
              <a:t>The ICs form the core of Myst, as they are collectively entrusted to perform high-integrity computations and provide secure storage space.</a:t>
            </a:r>
          </a:p>
          <a:p>
            <a:pPr marL="0" indent="0">
              <a:buNone/>
            </a:pPr>
            <a:r>
              <a:rPr lang="en-IN" b="1">
                <a:latin typeface="Trebuchet MS"/>
                <a:ea typeface="Times New Roman" panose="02020603050405020304" pitchFamily="18" charset="0"/>
              </a:rPr>
              <a:t>2. </a:t>
            </a:r>
            <a:r>
              <a:rPr lang="en-IN" sz="1800" b="1">
                <a:effectLst/>
                <a:latin typeface="Trebuchet MS"/>
                <a:ea typeface="Times New Roman" panose="02020603050405020304" pitchFamily="18" charset="0"/>
              </a:rPr>
              <a:t>IC controller:</a:t>
            </a:r>
            <a:r>
              <a:rPr lang="en-IN" b="1">
                <a:latin typeface="Trebuchet MS"/>
                <a:ea typeface="Times New Roman" panose="02020603050405020304" pitchFamily="18" charset="0"/>
              </a:rPr>
              <a:t> </a:t>
            </a:r>
            <a:endParaRPr lang="en-US" sz="1800">
              <a:effectLst/>
              <a:latin typeface="Trebuchet MS"/>
              <a:ea typeface="Times New Roman" panose="02020603050405020304" pitchFamily="18" charset="0"/>
            </a:endParaRPr>
          </a:p>
          <a:p>
            <a:pPr marL="0" marR="0" lvl="0" indent="0">
              <a:buNone/>
            </a:pPr>
            <a:r>
              <a:rPr lang="en-IN" sz="1800">
                <a:effectLst/>
                <a:latin typeface="Trebuchet MS"/>
                <a:ea typeface="Times New Roman" panose="02020603050405020304" pitchFamily="18" charset="0"/>
              </a:rPr>
              <a:t>The controller enables communication between the ICs and makes Myst accessible to the outside world.</a:t>
            </a:r>
          </a:p>
          <a:p>
            <a:pPr marL="0" marR="0" lvl="0" indent="0">
              <a:buNone/>
            </a:pPr>
            <a:r>
              <a:rPr lang="en-IN" sz="1800">
                <a:effectLst/>
                <a:latin typeface="Trebuchet MS"/>
                <a:ea typeface="Times New Roman" panose="02020603050405020304" pitchFamily="18" charset="0"/>
              </a:rPr>
              <a:t>Specifically, it enables: </a:t>
            </a:r>
            <a:endParaRPr lang="en-US" sz="1800">
              <a:effectLst/>
              <a:latin typeface="Trebuchet MS"/>
              <a:ea typeface="Times New Roman" panose="02020603050405020304" pitchFamily="18" charset="0"/>
            </a:endParaRPr>
          </a:p>
          <a:p>
            <a:pPr marL="342900" marR="0" lvl="0" indent="-342900">
              <a:lnSpc>
                <a:spcPct val="107000"/>
              </a:lnSpc>
              <a:spcBef>
                <a:spcPts val="0"/>
              </a:spcBef>
              <a:spcAft>
                <a:spcPts val="800"/>
              </a:spcAft>
              <a:buFont typeface="LinLibertineTI"/>
              <a:buAutoNum type="romanLcPeriod"/>
            </a:pPr>
            <a:r>
              <a:rPr lang="en-US" sz="1800">
                <a:effectLst/>
                <a:latin typeface="Trebuchet MS"/>
                <a:ea typeface="Times New Roman" panose="02020603050405020304" pitchFamily="18" charset="0"/>
                <a:cs typeface="Times New Roman" panose="02020603050405020304" pitchFamily="18" charset="0"/>
              </a:rPr>
              <a:t>Unicast, IC-to-IC</a:t>
            </a:r>
          </a:p>
          <a:p>
            <a:pPr>
              <a:lnSpc>
                <a:spcPct val="107000"/>
              </a:lnSpc>
              <a:spcBef>
                <a:spcPts val="0"/>
              </a:spcBef>
              <a:spcAft>
                <a:spcPts val="800"/>
              </a:spcAft>
              <a:buFont typeface="LinLibertineTI"/>
              <a:buAutoNum type="romanLcPeriod"/>
            </a:pPr>
            <a:r>
              <a:rPr lang="en-US" sz="1800">
                <a:effectLst/>
                <a:latin typeface="Trebuchet MS"/>
                <a:ea typeface="Times New Roman" panose="02020603050405020304" pitchFamily="18" charset="0"/>
                <a:cs typeface="Times New Roman" panose="02020603050405020304" pitchFamily="18" charset="0"/>
              </a:rPr>
              <a:t>Broadcast, IC-to-ICs</a:t>
            </a:r>
            <a:endParaRPr lang="en-US" sz="1800">
              <a:effectLst/>
              <a:latin typeface="Trebuchet MS"/>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LinLibertineTI"/>
              <a:buAutoNum type="romanLcPeriod"/>
            </a:pPr>
            <a:r>
              <a:rPr lang="en-US" sz="1800">
                <a:effectLst/>
                <a:latin typeface="Trebuchet MS"/>
                <a:ea typeface="Times New Roman" panose="02020603050405020304" pitchFamily="18" charset="0"/>
                <a:cs typeface="Times New Roman" panose="02020603050405020304" pitchFamily="18" charset="0"/>
              </a:rPr>
              <a:t>Unicast, Host-to-IC</a:t>
            </a:r>
            <a:endParaRPr lang="en-US" sz="1800">
              <a:effectLst/>
              <a:latin typeface="Trebuchet MS"/>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LinLibertineTI"/>
              <a:buAutoNum type="romanLcPeriod"/>
            </a:pPr>
            <a:r>
              <a:rPr lang="en-US" sz="1800">
                <a:effectLst/>
                <a:latin typeface="Trebuchet MS"/>
                <a:ea typeface="Times New Roman" panose="02020603050405020304" pitchFamily="18" charset="0"/>
                <a:cs typeface="Times New Roman" panose="02020603050405020304" pitchFamily="18" charset="0"/>
              </a:rPr>
              <a:t>Broadcast, Host-to-ICs</a:t>
            </a:r>
            <a:endParaRPr lang="en-US" sz="1800">
              <a:effectLst/>
              <a:latin typeface="Trebuchet MS"/>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a:effectLst/>
              <a:latin typeface="Trebuchet MS"/>
              <a:ea typeface="Calibri" panose="020F0502020204030204" pitchFamily="34" charset="0"/>
              <a:cs typeface="Times New Roman" panose="02020603050405020304" pitchFamily="18" charset="0"/>
            </a:endParaRPr>
          </a:p>
          <a:p>
            <a:pPr marL="0" marR="0" lvl="0" indent="0">
              <a:buNone/>
            </a:pPr>
            <a:endParaRPr lang="en-US" sz="1800">
              <a:effectLst/>
              <a:latin typeface="Trebuchet MS"/>
              <a:ea typeface="Times New Roman" panose="02020603050405020304" pitchFamily="18" charset="0"/>
            </a:endParaRPr>
          </a:p>
          <a:p>
            <a:pPr>
              <a:buFont typeface="+mj-lt"/>
              <a:buAutoNum type="arabicPeriod"/>
            </a:pPr>
            <a:endParaRPr lang="en-US">
              <a:latin typeface="Trebuchet MS"/>
            </a:endParaRPr>
          </a:p>
        </p:txBody>
      </p:sp>
    </p:spTree>
    <p:extLst>
      <p:ext uri="{BB962C8B-B14F-4D97-AF65-F5344CB8AC3E}">
        <p14:creationId xmlns:p14="http://schemas.microsoft.com/office/powerpoint/2010/main" val="319810990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19</TotalTime>
  <Words>2738</Words>
  <Application>Microsoft Office PowerPoint</Application>
  <PresentationFormat>Widescreen</PresentationFormat>
  <Paragraphs>251</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LinBiolinumTB</vt:lpstr>
      <vt:lpstr>LinLibertineTI</vt:lpstr>
      <vt:lpstr>Trebuchet MS</vt:lpstr>
      <vt:lpstr>Tw Cen MT</vt:lpstr>
      <vt:lpstr>Wingdings</vt:lpstr>
      <vt:lpstr>Droplet</vt:lpstr>
      <vt:lpstr>High-Assurance Cryptographic Hardware from Untrusted Components</vt:lpstr>
      <vt:lpstr>Contents</vt:lpstr>
      <vt:lpstr>Background</vt:lpstr>
      <vt:lpstr>Background(Continuation)</vt:lpstr>
      <vt:lpstr>Introduction</vt:lpstr>
      <vt:lpstr>Preliminaries</vt:lpstr>
      <vt:lpstr>Architecture</vt:lpstr>
      <vt:lpstr>Architecture Diagram</vt:lpstr>
      <vt:lpstr>Components in Architecture</vt:lpstr>
      <vt:lpstr>Components in Architecture (Continued)</vt:lpstr>
      <vt:lpstr>.</vt:lpstr>
      <vt:lpstr>Secured Distributed Computations</vt:lpstr>
      <vt:lpstr>I. Distributed Key Pair Generation(DKPG) </vt:lpstr>
      <vt:lpstr>Distributed Key Pair Generation (Cont...) </vt:lpstr>
      <vt:lpstr>Distributed Key Pair Generation (Cont...)  </vt:lpstr>
      <vt:lpstr>Distributed Key Pair Generation (Cont...)   </vt:lpstr>
      <vt:lpstr>II.Encryption</vt:lpstr>
      <vt:lpstr>III. Decryption</vt:lpstr>
      <vt:lpstr>III Decryption (Cont...)</vt:lpstr>
      <vt:lpstr>IV Random Number Generation</vt:lpstr>
      <vt:lpstr>V Signing</vt:lpstr>
      <vt:lpstr>IMPLEMENTATION</vt:lpstr>
      <vt:lpstr>HARDWARE IMPLEMENTATION</vt:lpstr>
      <vt:lpstr>PowerPoint Presentation</vt:lpstr>
      <vt:lpstr>SOFTWARE</vt:lpstr>
      <vt:lpstr>PowerPoint Presentation</vt:lpstr>
      <vt:lpstr>PowerPoint Presentation</vt:lpstr>
      <vt:lpstr>PROBLEM FACED?</vt:lpstr>
      <vt:lpstr>PowerPoint Presentation</vt:lpstr>
      <vt:lpstr>OPTIMIZATIONS:</vt:lpstr>
      <vt:lpstr>SYSTEM STATES</vt:lpstr>
      <vt:lpstr>EVALUATION  EXPERIMENTAL SETUP:</vt:lpstr>
      <vt:lpstr>1. PERMORMANCE INPUT</vt:lpstr>
      <vt:lpstr>PowerPoint Presentation</vt:lpstr>
      <vt:lpstr>PowerPoint Presentation</vt:lpstr>
      <vt:lpstr>PowerPoint Presentation</vt:lpstr>
      <vt:lpstr>PowerPoint Presentation</vt:lpstr>
      <vt:lpstr>OTHER CONSIDERATIONS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High-Assurance Cryptographic Hardware from Untrusted Components</dc:title>
  <dc:creator>Gogineni, Ravi Sankar</dc:creator>
  <cp:lastModifiedBy>Ravi Sankar Gogineni</cp:lastModifiedBy>
  <cp:revision>6</cp:revision>
  <dcterms:created xsi:type="dcterms:W3CDTF">2021-03-14T00:14:50Z</dcterms:created>
  <dcterms:modified xsi:type="dcterms:W3CDTF">2024-03-06T15:49:56Z</dcterms:modified>
</cp:coreProperties>
</file>