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236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4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0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2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BA7CFF-51BF-475C-8218-9F2530F3ABB2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09D84-6762-4A77-8680-210468F0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0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134C-9E3E-8398-AC12-D3E6D8DEE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475" y="78343"/>
            <a:ext cx="8957912" cy="44912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Remote Side-Channel Attacks on Anonymous Transactions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608E3-9673-CFDD-F8AF-267E7117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0" y="633763"/>
            <a:ext cx="5143764" cy="1668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881E3F-D946-3ACC-6E61-B547E48C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4" y="2887071"/>
            <a:ext cx="3465928" cy="1922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468F5-112D-0865-CC4E-468AA4348BBA}"/>
              </a:ext>
            </a:extLst>
          </p:cNvPr>
          <p:cNvSpPr txBox="1"/>
          <p:nvPr/>
        </p:nvSpPr>
        <p:spPr>
          <a:xfrm>
            <a:off x="9577195" y="1963246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Privacy goals:</a:t>
            </a:r>
          </a:p>
          <a:p>
            <a:r>
              <a:rPr lang="en-IN" dirty="0">
                <a:solidFill>
                  <a:srgbClr val="92D050"/>
                </a:solidFill>
              </a:rPr>
              <a:t>Confidentiality</a:t>
            </a:r>
          </a:p>
          <a:p>
            <a:r>
              <a:rPr lang="en-IN" dirty="0" err="1">
                <a:solidFill>
                  <a:srgbClr val="92D050"/>
                </a:solidFill>
              </a:rPr>
              <a:t>Untraceability</a:t>
            </a:r>
            <a:endParaRPr lang="en-IN" dirty="0">
              <a:solidFill>
                <a:srgbClr val="92D050"/>
              </a:solidFill>
            </a:endParaRPr>
          </a:p>
          <a:p>
            <a:r>
              <a:rPr lang="en-IN" dirty="0" err="1">
                <a:solidFill>
                  <a:srgbClr val="92D050"/>
                </a:solidFill>
              </a:rPr>
              <a:t>Unlinkability</a:t>
            </a:r>
            <a:endParaRPr lang="en-IN" dirty="0">
              <a:solidFill>
                <a:srgbClr val="92D050"/>
              </a:solidFill>
            </a:endParaRPr>
          </a:p>
          <a:p>
            <a:r>
              <a:rPr lang="en-IN" dirty="0">
                <a:solidFill>
                  <a:srgbClr val="92D050"/>
                </a:solidFill>
              </a:rPr>
              <a:t>User anonymity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3E8D5-923D-5678-D4B5-91B90F0C2F0C}"/>
              </a:ext>
            </a:extLst>
          </p:cNvPr>
          <p:cNvSpPr txBox="1"/>
          <p:nvPr/>
        </p:nvSpPr>
        <p:spPr>
          <a:xfrm>
            <a:off x="6028431" y="69327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Attacks:</a:t>
            </a:r>
          </a:p>
          <a:p>
            <a:r>
              <a:rPr lang="en-US" dirty="0">
                <a:solidFill>
                  <a:srgbClr val="92D050"/>
                </a:solidFill>
              </a:rPr>
              <a:t>Attack Type I: Side-Channels at the Receiving Party</a:t>
            </a:r>
          </a:p>
          <a:p>
            <a:r>
              <a:rPr lang="en-US" dirty="0">
                <a:solidFill>
                  <a:srgbClr val="92D050"/>
                </a:solidFill>
              </a:rPr>
              <a:t>Attack Type II: Side-Channels at the Sending Party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4E911-7873-98DC-8FCC-CCE0DE44B07E}"/>
              </a:ext>
            </a:extLst>
          </p:cNvPr>
          <p:cNvSpPr txBox="1"/>
          <p:nvPr/>
        </p:nvSpPr>
        <p:spPr>
          <a:xfrm>
            <a:off x="7721411" y="3848386"/>
            <a:ext cx="7573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Attacks on </a:t>
            </a:r>
            <a:r>
              <a:rPr lang="en-US" dirty="0" err="1">
                <a:solidFill>
                  <a:srgbClr val="00B0F0"/>
                </a:solidFill>
              </a:rPr>
              <a:t>Zcash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The PING attack</a:t>
            </a:r>
          </a:p>
          <a:p>
            <a:r>
              <a:rPr lang="en-US" dirty="0">
                <a:solidFill>
                  <a:srgbClr val="92D050"/>
                </a:solidFill>
              </a:rPr>
              <a:t>The REJECT attack</a:t>
            </a:r>
          </a:p>
          <a:p>
            <a:r>
              <a:rPr lang="en-IN" dirty="0">
                <a:solidFill>
                  <a:srgbClr val="92D050"/>
                </a:solidFill>
              </a:rPr>
              <a:t>Attacks beyond Recipient Discovery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D8C361-5A3F-96DA-EB75-A915F03F7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32" r="41334"/>
          <a:stretch/>
        </p:blipFill>
        <p:spPr>
          <a:xfrm>
            <a:off x="6810265" y="2190281"/>
            <a:ext cx="1478668" cy="1050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A058E6-DF69-8AF2-FFF0-0CAD25E870E1}"/>
              </a:ext>
            </a:extLst>
          </p:cNvPr>
          <p:cNvSpPr txBox="1"/>
          <p:nvPr/>
        </p:nvSpPr>
        <p:spPr>
          <a:xfrm>
            <a:off x="337617" y="2345964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Side-channels in the anonymous transaction life cycle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A2EA54C-AE1B-22DB-AF45-71A8F1FB3709}"/>
              </a:ext>
            </a:extLst>
          </p:cNvPr>
          <p:cNvSpPr/>
          <p:nvPr/>
        </p:nvSpPr>
        <p:spPr>
          <a:xfrm>
            <a:off x="8722748" y="2585771"/>
            <a:ext cx="533199" cy="25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3920A-40F5-8541-8E74-88C1BA9BA1C0}"/>
              </a:ext>
            </a:extLst>
          </p:cNvPr>
          <p:cNvSpPr txBox="1"/>
          <p:nvPr/>
        </p:nvSpPr>
        <p:spPr>
          <a:xfrm>
            <a:off x="7726218" y="5111001"/>
            <a:ext cx="455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Attacks on </a:t>
            </a:r>
            <a:r>
              <a:rPr lang="en-IN" dirty="0" err="1">
                <a:solidFill>
                  <a:srgbClr val="00B0F0"/>
                </a:solidFill>
              </a:rPr>
              <a:t>Monero</a:t>
            </a:r>
            <a:r>
              <a:rPr lang="en-IN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Traffic Analysis Attacks for Remote Nodes</a:t>
            </a:r>
          </a:p>
          <a:p>
            <a:r>
              <a:rPr lang="en-US" dirty="0">
                <a:solidFill>
                  <a:srgbClr val="92D050"/>
                </a:solidFill>
              </a:rPr>
              <a:t>Timing Attacks for Remote Nodes</a:t>
            </a:r>
          </a:p>
          <a:p>
            <a:r>
              <a:rPr lang="en-US" dirty="0">
                <a:solidFill>
                  <a:srgbClr val="92D050"/>
                </a:solidFill>
              </a:rPr>
              <a:t>Timing Attacks for Local Nodes  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78BAF-D28B-FDA9-B37F-918D8580D682}"/>
              </a:ext>
            </a:extLst>
          </p:cNvPr>
          <p:cNvSpPr txBox="1"/>
          <p:nvPr/>
        </p:nvSpPr>
        <p:spPr>
          <a:xfrm>
            <a:off x="5035237" y="3473730"/>
            <a:ext cx="4063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Architecture of </a:t>
            </a:r>
          </a:p>
          <a:p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anonymous attack</a:t>
            </a:r>
          </a:p>
          <a:p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90000"/>
                  </a:schemeClr>
                </a:solidFill>
              </a:rPr>
              <a:t>eg.</a:t>
            </a: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 Trading)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49540AD-11FF-75CC-FEFC-214297390582}"/>
              </a:ext>
            </a:extLst>
          </p:cNvPr>
          <p:cNvSpPr/>
          <p:nvPr/>
        </p:nvSpPr>
        <p:spPr>
          <a:xfrm rot="10800000">
            <a:off x="4212347" y="3662141"/>
            <a:ext cx="516485" cy="269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4A74D6-FA4C-1B36-6652-559EC7D36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321" y="5079390"/>
            <a:ext cx="4417278" cy="13595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30D4BD-528C-1906-1E7D-B2C618A58DEB}"/>
              </a:ext>
            </a:extLst>
          </p:cNvPr>
          <p:cNvSpPr txBox="1"/>
          <p:nvPr/>
        </p:nvSpPr>
        <p:spPr>
          <a:xfrm>
            <a:off x="669872" y="5278956"/>
            <a:ext cx="175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One of the remediation process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010D132-7DA2-9192-4A16-B8F4C6FFB94C}"/>
              </a:ext>
            </a:extLst>
          </p:cNvPr>
          <p:cNvSpPr/>
          <p:nvPr/>
        </p:nvSpPr>
        <p:spPr>
          <a:xfrm>
            <a:off x="2370687" y="5601499"/>
            <a:ext cx="499513" cy="27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45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</TotalTime>
  <Words>90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Remote Side-Channel Attacks on Anonymous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Side-Channel Attacks on Anonymous Transactions</dc:title>
  <dc:creator>Akula, Sai</dc:creator>
  <cp:lastModifiedBy>Akula, Sai</cp:lastModifiedBy>
  <cp:revision>3</cp:revision>
  <dcterms:created xsi:type="dcterms:W3CDTF">2022-08-02T02:14:31Z</dcterms:created>
  <dcterms:modified xsi:type="dcterms:W3CDTF">2022-08-02T02:43:16Z</dcterms:modified>
</cp:coreProperties>
</file>