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0" r:id="rId15"/>
    <p:sldId id="274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42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B15B0-AE7D-2044-AE7D-C9E259C90D8F}" type="datetimeFigureOut">
              <a:rPr lang="en-US" smtClean="0"/>
              <a:t>02/04/15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DDBAC-DFE5-894B-95B7-E31FCA128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50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02/04/15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02/04/15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02/04/15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02/04/15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02/04/15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02/04/15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02/04/15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02/04/15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02/04/15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02/04/15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02/04/15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02/04/15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										 							   </a:t>
            </a:r>
            <a:r>
              <a:rPr lang="en-US" dirty="0" smtClean="0"/>
              <a:t>							</a:t>
            </a:r>
            <a:r>
              <a:rPr lang="en-US" sz="8800" dirty="0" smtClean="0"/>
              <a:t>MEAN</a:t>
            </a:r>
            <a:r>
              <a:rPr lang="en-US" sz="1400" dirty="0" smtClean="0"/>
              <a:t>		</a:t>
            </a:r>
            <a:r>
              <a:rPr lang="en-US" sz="1400" dirty="0"/>
              <a:t>	 </a:t>
            </a:r>
            <a:r>
              <a:rPr lang="en-US" sz="1400" dirty="0" smtClean="0"/>
              <a:t>                    				</a:t>
            </a:r>
            <a:r>
              <a:rPr lang="en-US" sz="1400" dirty="0"/>
              <a:t>  </a:t>
            </a:r>
            <a:r>
              <a:rPr lang="en-US" sz="1400" dirty="0" smtClean="0">
                <a:solidFill>
                  <a:schemeClr val="accent1"/>
                </a:solidFill>
              </a:rPr>
              <a:t>[ </a:t>
            </a:r>
            <a:r>
              <a:rPr lang="en-US" sz="1400" dirty="0" smtClean="0">
                <a:solidFill>
                  <a:schemeClr val="accent1"/>
                </a:solidFill>
              </a:rPr>
              <a:t>Mongo, Express.js, Angular.js, Node.js ]</a:t>
            </a:r>
            <a:br>
              <a:rPr lang="en-US" sz="1400" dirty="0" smtClean="0">
                <a:solidFill>
                  <a:schemeClr val="accent1"/>
                </a:solidFill>
              </a:rPr>
            </a:br>
            <a:r>
              <a:rPr lang="en-US" sz="1400" dirty="0">
                <a:solidFill>
                  <a:schemeClr val="accent1"/>
                </a:solidFill>
              </a:rPr>
              <a:t/>
            </a:r>
            <a:br>
              <a:rPr lang="en-US" sz="1400" dirty="0">
                <a:solidFill>
                  <a:schemeClr val="accent1"/>
                </a:solidFill>
              </a:rPr>
            </a:b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074420"/>
          </a:xfrm>
          <a:noFill/>
        </p:spPr>
        <p:txBody>
          <a:bodyPr tIns="0" rIns="0" bIns="0">
            <a:normAutofit/>
          </a:bodyPr>
          <a:lstStyle/>
          <a:p>
            <a:r>
              <a:rPr lang="en-US" sz="1400" dirty="0" smtClean="0"/>
              <a:t>HOST</a:t>
            </a:r>
          </a:p>
          <a:p>
            <a:r>
              <a:rPr lang="en-US" sz="1400" dirty="0" smtClean="0"/>
              <a:t>Ravi </a:t>
            </a:r>
            <a:r>
              <a:rPr lang="en-US" sz="1400" dirty="0" err="1" smtClean="0"/>
              <a:t>kumar</a:t>
            </a:r>
            <a:r>
              <a:rPr lang="en-US" sz="1400" dirty="0" smtClean="0"/>
              <a:t> </a:t>
            </a:r>
            <a:r>
              <a:rPr lang="en-US" sz="1400" dirty="0" err="1" smtClean="0"/>
              <a:t>sha</a:t>
            </a:r>
            <a:endParaRPr lang="en-US" sz="1400" dirty="0" smtClean="0"/>
          </a:p>
          <a:p>
            <a:r>
              <a:rPr lang="en-US" sz="1400" dirty="0" err="1" smtClean="0"/>
              <a:t>Shaurabh</a:t>
            </a:r>
            <a:r>
              <a:rPr lang="en-US" sz="1400" dirty="0" smtClean="0"/>
              <a:t> SINGH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76219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518" y="1470466"/>
            <a:ext cx="4666827" cy="294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169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0" y="1524000"/>
            <a:ext cx="508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237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b="1" dirty="0"/>
              <a:t>HELLO WORLD APP</a:t>
            </a:r>
            <a:br>
              <a:rPr lang="en-US" sz="5400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829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197790" y="602348"/>
            <a:ext cx="10058400" cy="33300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Create a file called </a:t>
            </a:r>
            <a:r>
              <a:rPr lang="en-US" sz="2000" dirty="0" err="1" smtClean="0"/>
              <a:t>helloworld.js</a:t>
            </a:r>
            <a:endParaRPr lang="en-US" sz="2000" dirty="0" smtClean="0"/>
          </a:p>
          <a:p>
            <a:r>
              <a:rPr lang="en-US" sz="2000" dirty="0" smtClean="0"/>
              <a:t>	</a:t>
            </a:r>
            <a:br>
              <a:rPr lang="en-US" sz="2000" dirty="0" smtClean="0"/>
            </a:b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000" dirty="0" err="1" smtClean="0">
                <a:solidFill>
                  <a:schemeClr val="accent5">
                    <a:lumMod val="75000"/>
                  </a:schemeClr>
                </a:solidFill>
              </a:rPr>
              <a:t>console.log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(‘Hello World’);</a:t>
            </a:r>
          </a:p>
          <a:p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/>
            </a:r>
            <a:br>
              <a:rPr lang="en-US" sz="2000" dirty="0" smtClean="0">
                <a:solidFill>
                  <a:srgbClr val="FF0000"/>
                </a:solidFill>
              </a:rPr>
            </a:br>
            <a:r>
              <a:rPr lang="en-US" sz="2000" dirty="0" smtClean="0">
                <a:solidFill>
                  <a:srgbClr val="FF0000"/>
                </a:solidFill>
              </a:rPr>
              <a:t/>
            </a:r>
            <a:br>
              <a:rPr lang="en-US" sz="2000" dirty="0" smtClean="0">
                <a:solidFill>
                  <a:srgbClr val="FF0000"/>
                </a:solidFill>
              </a:rPr>
            </a:br>
            <a:endParaRPr lang="en-US" sz="2000" dirty="0" smtClean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 smtClean="0">
              <a:solidFill>
                <a:srgbClr val="FF0000"/>
              </a:solidFill>
            </a:endParaRPr>
          </a:p>
          <a:p>
            <a:r>
              <a:rPr lang="en-US" sz="2000" dirty="0" smtClean="0"/>
              <a:t>In terminal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 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node </a:t>
            </a:r>
            <a:r>
              <a:rPr lang="en-US" sz="2000" dirty="0" err="1" smtClean="0">
                <a:solidFill>
                  <a:schemeClr val="accent5">
                    <a:lumMod val="75000"/>
                  </a:schemeClr>
                </a:solidFill>
              </a:rPr>
              <a:t>helloworld.js</a:t>
            </a:r>
            <a:endParaRPr lang="en-US" sz="2000" dirty="0">
              <a:solidFill>
                <a:srgbClr val="A39B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776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857" y="1020693"/>
            <a:ext cx="5052392" cy="481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114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b="1" dirty="0" smtClean="0"/>
              <a:t>CREATE A HTTP SERVER</a:t>
            </a:r>
            <a:br>
              <a:rPr lang="en-US" sz="5400" b="1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429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197790" y="602348"/>
            <a:ext cx="10058400" cy="54911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</a:rPr>
              <a:t>// EXPORTING A NODE MODULE</a:t>
            </a:r>
          </a:p>
          <a:p>
            <a:pPr>
              <a:lnSpc>
                <a:spcPct val="120000"/>
              </a:lnSpc>
            </a:pPr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</a:rPr>
              <a:t>// HTTP IS INBUILT NODE MODULE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000" dirty="0" err="1" smtClean="0">
                <a:solidFill>
                  <a:srgbClr val="A39B4E"/>
                </a:solidFill>
              </a:rPr>
              <a:t>var</a:t>
            </a:r>
            <a:r>
              <a:rPr lang="en-US" sz="2000" dirty="0" smtClean="0">
                <a:solidFill>
                  <a:srgbClr val="A39B4E"/>
                </a:solidFill>
              </a:rPr>
              <a:t>  http = require(‘http’);</a:t>
            </a:r>
          </a:p>
          <a:p>
            <a:endParaRPr lang="en-US" sz="2000" dirty="0" smtClean="0">
              <a:solidFill>
                <a:srgbClr val="A39B4E"/>
              </a:solidFill>
            </a:endParaRPr>
          </a:p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// EXPORTING A NODE MODULE</a:t>
            </a:r>
          </a:p>
          <a:p>
            <a:r>
              <a:rPr lang="en-US" sz="2000" dirty="0" err="1" smtClean="0">
                <a:solidFill>
                  <a:srgbClr val="A39B4E"/>
                </a:solidFill>
              </a:rPr>
              <a:t>http.createServer</a:t>
            </a:r>
            <a:r>
              <a:rPr lang="en-US" sz="2000" dirty="0" smtClean="0">
                <a:solidFill>
                  <a:srgbClr val="A39B4E"/>
                </a:solidFill>
              </a:rPr>
              <a:t>( function (request, response) {</a:t>
            </a:r>
          </a:p>
          <a:p>
            <a:endParaRPr lang="en-US" sz="2000" dirty="0" smtClean="0">
              <a:solidFill>
                <a:srgbClr val="A39B4E"/>
              </a:solidFill>
            </a:endParaRPr>
          </a:p>
          <a:p>
            <a:r>
              <a:rPr lang="en-US" sz="2000" dirty="0">
                <a:solidFill>
                  <a:srgbClr val="A39B4E"/>
                </a:solidFill>
              </a:rPr>
              <a:t>	</a:t>
            </a:r>
            <a:r>
              <a:rPr lang="en-US" sz="2000" dirty="0" err="1" smtClean="0">
                <a:solidFill>
                  <a:srgbClr val="A39B4E"/>
                </a:solidFill>
              </a:rPr>
              <a:t>response.writeHead</a:t>
            </a:r>
            <a:r>
              <a:rPr lang="en-US" sz="2000" dirty="0" smtClean="0">
                <a:solidFill>
                  <a:srgbClr val="A39B4E"/>
                </a:solidFill>
              </a:rPr>
              <a:t>(200, {‘Content-Type’: ‘text/plain’});</a:t>
            </a:r>
          </a:p>
          <a:p>
            <a:r>
              <a:rPr lang="en-US" sz="2000" dirty="0">
                <a:solidFill>
                  <a:srgbClr val="A39B4E"/>
                </a:solidFill>
              </a:rPr>
              <a:t>	</a:t>
            </a:r>
            <a:r>
              <a:rPr lang="en-US" sz="2000" dirty="0" err="1" smtClean="0">
                <a:solidFill>
                  <a:srgbClr val="A39B4E"/>
                </a:solidFill>
              </a:rPr>
              <a:t>response.write</a:t>
            </a:r>
            <a:r>
              <a:rPr lang="en-US" sz="2000" dirty="0" smtClean="0">
                <a:solidFill>
                  <a:srgbClr val="A39B4E"/>
                </a:solidFill>
              </a:rPr>
              <a:t>(‘Hello World’);</a:t>
            </a:r>
          </a:p>
          <a:p>
            <a:r>
              <a:rPr lang="en-US" sz="2000" dirty="0" smtClean="0">
                <a:solidFill>
                  <a:srgbClr val="A39B4E"/>
                </a:solidFill>
              </a:rPr>
              <a:t>	</a:t>
            </a:r>
            <a:r>
              <a:rPr lang="en-US" sz="2000" dirty="0" err="1" smtClean="0">
                <a:solidFill>
                  <a:srgbClr val="A39B4E"/>
                </a:solidFill>
              </a:rPr>
              <a:t>response.end</a:t>
            </a:r>
            <a:r>
              <a:rPr lang="en-US" sz="2000" dirty="0" smtClean="0">
                <a:solidFill>
                  <a:srgbClr val="A39B4E"/>
                </a:solidFill>
              </a:rPr>
              <a:t>();</a:t>
            </a:r>
          </a:p>
          <a:p>
            <a:endParaRPr lang="en-US" sz="2000" dirty="0" smtClean="0">
              <a:solidFill>
                <a:srgbClr val="A39B4E"/>
              </a:solidFill>
            </a:endParaRPr>
          </a:p>
          <a:p>
            <a:r>
              <a:rPr lang="en-US" sz="2000" dirty="0" smtClean="0">
                <a:solidFill>
                  <a:srgbClr val="A39B4E"/>
                </a:solidFill>
              </a:rPr>
              <a:t>}).listen(8080);</a:t>
            </a:r>
          </a:p>
          <a:p>
            <a:endParaRPr lang="en-US" sz="2000" dirty="0">
              <a:solidFill>
                <a:srgbClr val="A39B4E"/>
              </a:solidFill>
            </a:endParaRPr>
          </a:p>
          <a:p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</a:rPr>
              <a:t>// START THE NODE SERVER</a:t>
            </a:r>
          </a:p>
          <a:p>
            <a:r>
              <a:rPr lang="en-US" sz="2000" dirty="0" smtClean="0">
                <a:solidFill>
                  <a:srgbClr val="A39B4E"/>
                </a:solidFill>
              </a:rPr>
              <a:t>node </a:t>
            </a:r>
            <a:r>
              <a:rPr lang="en-US" sz="2000" dirty="0" err="1" smtClean="0">
                <a:solidFill>
                  <a:srgbClr val="A39B4E"/>
                </a:solidFill>
              </a:rPr>
              <a:t>server.js</a:t>
            </a:r>
            <a:endParaRPr lang="en-US" sz="2000" dirty="0" smtClean="0">
              <a:solidFill>
                <a:srgbClr val="A39B4E"/>
              </a:solidFill>
            </a:endParaRPr>
          </a:p>
          <a:p>
            <a:endParaRPr lang="en-US" sz="2000" dirty="0">
              <a:solidFill>
                <a:srgbClr val="A39B4E"/>
              </a:solidFill>
            </a:endParaRPr>
          </a:p>
          <a:p>
            <a:endParaRPr lang="en-US" sz="2000" dirty="0" smtClean="0">
              <a:solidFill>
                <a:srgbClr val="A39B4E"/>
              </a:solidFill>
            </a:endParaRPr>
          </a:p>
          <a:p>
            <a:endParaRPr lang="en-US" sz="2000" dirty="0">
              <a:solidFill>
                <a:srgbClr val="A39B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525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About Node.js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Event Driven</a:t>
            </a:r>
            <a:r>
              <a:rPr lang="en-US" dirty="0"/>
              <a:t> </a:t>
            </a:r>
            <a:r>
              <a:rPr lang="en-US" dirty="0" smtClean="0"/>
              <a:t>Programming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Hello World Application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Create http server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8035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smtClean="0"/>
              <a:t>NODE.JS?</a:t>
            </a:r>
            <a:br>
              <a:rPr lang="en-US" sz="5400" b="1" dirty="0" smtClean="0"/>
            </a:b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3666526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100" y="1828800"/>
            <a:ext cx="2971800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225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3"/>
            <a:ext cx="10058400" cy="4109184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/>
              <a:t>Node is an event-driven I/O framework for the V8 JavaScript engine</a:t>
            </a:r>
            <a:r>
              <a:rPr lang="en-US" sz="4000" dirty="0" smtClean="0"/>
              <a:t>. It allow </a:t>
            </a:r>
            <a:r>
              <a:rPr lang="en-US" sz="4000" dirty="0"/>
              <a:t>JavaScript</a:t>
            </a:r>
            <a:r>
              <a:rPr lang="en-US" sz="4000" dirty="0" smtClean="0"/>
              <a:t> to be executed on the server side, and uses V8 JavaScript engine.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06555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900" y="2120900"/>
            <a:ext cx="31242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723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400" b="1" dirty="0"/>
              <a:t/>
            </a:r>
            <a:br>
              <a:rPr lang="en-US" sz="4400" b="1" dirty="0"/>
            </a:br>
            <a:r>
              <a:rPr lang="en-US" sz="4400" b="1" dirty="0" smtClean="0"/>
              <a:t> EVENT DRIVEN PROGRAMMING</a:t>
            </a:r>
            <a:br>
              <a:rPr lang="en-US" sz="4400" b="1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63125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dirty="0" smtClean="0"/>
              <a:t>Where event determines the flow of execution. Event are handled by callback which executes when something significant happens. Like when a result of DB is available or when user clicks on a button. Lets see an example,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42823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97790" y="602348"/>
            <a:ext cx="10058400" cy="5569156"/>
          </a:xfrm>
        </p:spPr>
        <p:txBody>
          <a:bodyPr anchor="t">
            <a:noAutofit/>
          </a:bodyPr>
          <a:lstStyle/>
          <a:p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Consider </a:t>
            </a:r>
            <a:r>
              <a:rPr lang="en-US" sz="2000" dirty="0"/>
              <a:t>how a query to a database is completed in typical blocking I/O programming:</a:t>
            </a:r>
            <a:br>
              <a:rPr lang="en-US" sz="2000" dirty="0"/>
            </a:br>
            <a:r>
              <a:rPr lang="en-US" sz="2000" dirty="0" smtClean="0"/>
              <a:t>	</a:t>
            </a:r>
            <a:br>
              <a:rPr lang="en-US" sz="2000" dirty="0" smtClean="0"/>
            </a:b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000" dirty="0" err="1" smtClean="0">
                <a:solidFill>
                  <a:schemeClr val="accent5">
                    <a:lumMod val="75000"/>
                  </a:schemeClr>
                </a:solidFill>
              </a:rPr>
              <a:t>var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 result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= query('SELECT * FROM posts WHERE id = 1');</a:t>
            </a:r>
            <a:br>
              <a:rPr lang="en-US" sz="20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000" dirty="0" err="1" smtClean="0">
                <a:solidFill>
                  <a:schemeClr val="accent5">
                    <a:lumMod val="75000"/>
                  </a:schemeClr>
                </a:solidFill>
              </a:rPr>
              <a:t>do_something_with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 (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result)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;</a:t>
            </a:r>
            <a:b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/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 smtClean="0">
                <a:solidFill>
                  <a:srgbClr val="FF0000"/>
                </a:solidFill>
              </a:rPr>
              <a:t/>
            </a:r>
            <a:br>
              <a:rPr lang="en-US" sz="2000" dirty="0" smtClean="0">
                <a:solidFill>
                  <a:srgbClr val="FF0000"/>
                </a:solidFill>
              </a:rPr>
            </a:br>
            <a:r>
              <a:rPr lang="en-US" sz="2000" dirty="0" smtClean="0"/>
              <a:t>This </a:t>
            </a:r>
            <a:r>
              <a:rPr lang="en-US" sz="2000" dirty="0"/>
              <a:t>query requires that the current thread or process wait until the database layer </a:t>
            </a:r>
            <a:r>
              <a:rPr lang="en-US" sz="2000" dirty="0" smtClean="0"/>
              <a:t>finishes processing it. In </a:t>
            </a:r>
            <a:r>
              <a:rPr lang="en-US" sz="2000" dirty="0"/>
              <a:t>event-driven systems, this query would be performed in this way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	</a:t>
            </a:r>
            <a:r>
              <a:rPr lang="en-US" sz="2000" dirty="0">
                <a:solidFill>
                  <a:srgbClr val="A39B4E"/>
                </a:solidFill>
              </a:rPr>
              <a:t>query</a:t>
            </a:r>
            <a:r>
              <a:rPr lang="en-US" sz="2000" dirty="0" smtClean="0">
                <a:solidFill>
                  <a:srgbClr val="A39B4E"/>
                </a:solidFill>
              </a:rPr>
              <a:t>( '</a:t>
            </a:r>
            <a:r>
              <a:rPr lang="en-US" sz="2000" dirty="0">
                <a:solidFill>
                  <a:srgbClr val="A39B4E"/>
                </a:solidFill>
              </a:rPr>
              <a:t>SELECT * FROM posts WHERE id = 1', </a:t>
            </a:r>
            <a:r>
              <a:rPr lang="en-US" sz="2000" dirty="0" err="1" smtClean="0">
                <a:solidFill>
                  <a:srgbClr val="A39B4E"/>
                </a:solidFill>
              </a:rPr>
              <a:t>query_finished</a:t>
            </a:r>
            <a:r>
              <a:rPr lang="en-US" sz="2000" dirty="0" smtClean="0">
                <a:solidFill>
                  <a:srgbClr val="A39B4E"/>
                </a:solidFill>
              </a:rPr>
              <a:t>, function(result)  {</a:t>
            </a:r>
            <a:br>
              <a:rPr lang="en-US" sz="2000" dirty="0" smtClean="0">
                <a:solidFill>
                  <a:srgbClr val="A39B4E"/>
                </a:solidFill>
              </a:rPr>
            </a:br>
            <a:r>
              <a:rPr lang="en-US" sz="2000" dirty="0" smtClean="0">
                <a:solidFill>
                  <a:srgbClr val="A39B4E"/>
                </a:solidFill>
              </a:rPr>
              <a:t>	        </a:t>
            </a:r>
            <a:r>
              <a:rPr lang="en-US" sz="2000" dirty="0" err="1" smtClean="0">
                <a:solidFill>
                  <a:srgbClr val="A39B4E"/>
                </a:solidFill>
              </a:rPr>
              <a:t>do_something_with</a:t>
            </a:r>
            <a:r>
              <a:rPr lang="en-US" sz="2000" dirty="0" smtClean="0">
                <a:solidFill>
                  <a:srgbClr val="A39B4E"/>
                </a:solidFill>
              </a:rPr>
              <a:t>(result);</a:t>
            </a:r>
            <a:br>
              <a:rPr lang="en-US" sz="2000" dirty="0" smtClean="0">
                <a:solidFill>
                  <a:srgbClr val="A39B4E"/>
                </a:solidFill>
              </a:rPr>
            </a:br>
            <a:r>
              <a:rPr lang="en-US" sz="2000" dirty="0" smtClean="0">
                <a:solidFill>
                  <a:srgbClr val="A39B4E"/>
                </a:solidFill>
              </a:rPr>
              <a:t>	});</a:t>
            </a:r>
            <a:br>
              <a:rPr lang="en-US" sz="2000" dirty="0" smtClean="0">
                <a:solidFill>
                  <a:srgbClr val="A39B4E"/>
                </a:solidFill>
              </a:rPr>
            </a:br>
            <a:r>
              <a:rPr lang="en-US" sz="2000" dirty="0" smtClean="0">
                <a:solidFill>
                  <a:srgbClr val="A39B4E"/>
                </a:solidFill>
              </a:rPr>
              <a:t/>
            </a:r>
            <a:br>
              <a:rPr lang="en-US" sz="2000" dirty="0" smtClean="0">
                <a:solidFill>
                  <a:srgbClr val="A39B4E"/>
                </a:solidFill>
              </a:rPr>
            </a:br>
            <a:r>
              <a:rPr lang="en-US" sz="2000" dirty="0" smtClean="0">
                <a:solidFill>
                  <a:srgbClr val="A39B4E"/>
                </a:solidFill>
              </a:rPr>
              <a:t/>
            </a:r>
            <a:br>
              <a:rPr lang="en-US" sz="2000" dirty="0" smtClean="0">
                <a:solidFill>
                  <a:srgbClr val="A39B4E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This is an example of event-driven or asynchronous programming. One of the defining feature of </a:t>
            </a:r>
            <a:r>
              <a:rPr lang="en-US" sz="2000" dirty="0" err="1" smtClean="0">
                <a:solidFill>
                  <a:schemeClr val="tx1"/>
                </a:solidFill>
              </a:rPr>
              <a:t>Node.js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also known as Non-blocking I/O. Therefore, several I/O operations can occur in parallel.</a:t>
            </a:r>
            <a:endParaRPr lang="en-US" sz="2000" dirty="0">
              <a:solidFill>
                <a:srgbClr val="A39B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19933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2186</TotalTime>
  <Words>110</Words>
  <Application>Microsoft Macintosh PowerPoint</Application>
  <PresentationFormat>Custom</PresentationFormat>
  <Paragraphs>38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Retrospect</vt:lpstr>
      <vt:lpstr>                            MEAN                              [ Mongo, Express.js, Angular.js, Node.js ]  </vt:lpstr>
      <vt:lpstr>Content</vt:lpstr>
      <vt:lpstr>NODE.JS? </vt:lpstr>
      <vt:lpstr>PowerPoint Presentation</vt:lpstr>
      <vt:lpstr>     Node is an event-driven I/O framework for the V8 JavaScript engine. It allow JavaScript to be executed on the server side, and uses V8 JavaScript engine.  </vt:lpstr>
      <vt:lpstr>PowerPoint Presentation</vt:lpstr>
      <vt:lpstr>  EVENT DRIVEN PROGRAMMING  </vt:lpstr>
      <vt:lpstr>Where event determines the flow of execution. Event are handled by callback which executes when something significant happens. Like when a result of DB is available or when user clicks on a button. Lets see an example,  </vt:lpstr>
      <vt:lpstr> Consider how a query to a database is completed in typical blocking I/O programming:    var result = query('SELECT * FROM posts WHERE id = 1');  do_something_with (result);   This query requires that the current thread or process wait until the database layer finishes processing it. In event-driven systems, this query would be performed in this way:    query( 'SELECT * FROM posts WHERE id = 1', query_finished, function(result)  {          do_something_with(result);  });   This is an example of event-driven or asynchronous programming. One of the defining feature of Node.js also known as Non-blocking I/O. Therefore, several I/O operations can occur in parallel.</vt:lpstr>
      <vt:lpstr>PowerPoint Presentation</vt:lpstr>
      <vt:lpstr>PowerPoint Presentation</vt:lpstr>
      <vt:lpstr>HELLO WORLD APP </vt:lpstr>
      <vt:lpstr>PowerPoint Presentation</vt:lpstr>
      <vt:lpstr>PowerPoint Presentation</vt:lpstr>
      <vt:lpstr>CREATE A HTTP SERVER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iConference                                                   MEAN APPLICATION  </dc:title>
  <dc:creator>Ravi Sha</dc:creator>
  <cp:lastModifiedBy>ravi sha</cp:lastModifiedBy>
  <cp:revision>83</cp:revision>
  <dcterms:created xsi:type="dcterms:W3CDTF">2015-04-01T06:05:20Z</dcterms:created>
  <dcterms:modified xsi:type="dcterms:W3CDTF">2015-04-02T18:34:41Z</dcterms:modified>
</cp:coreProperties>
</file>