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3"/>
  </p:notesMasterIdLst>
  <p:sldIdLst>
    <p:sldId id="256" r:id="rId2"/>
    <p:sldId id="276" r:id="rId3"/>
    <p:sldId id="277" r:id="rId4"/>
    <p:sldId id="278" r:id="rId5"/>
    <p:sldId id="279" r:id="rId6"/>
    <p:sldId id="280" r:id="rId7"/>
    <p:sldId id="281" r:id="rId8"/>
    <p:sldId id="282" r:id="rId9"/>
    <p:sldId id="283" r:id="rId10"/>
    <p:sldId id="27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99" autoAdjust="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A9AA3-1014-4DD0-95F6-EDD69CFC3D7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D857C92-1BE2-4973-A392-BFA9474DA004}">
      <dgm:prSet phldrT="[Text]" custT="1"/>
      <dgm:spPr/>
      <dgm:t>
        <a:bodyPr/>
        <a:lstStyle/>
        <a:p>
          <a:pPr algn="r"/>
          <a:r>
            <a:rPr lang="en-IN" sz="1800" dirty="0"/>
            <a:t> DevOps</a:t>
          </a:r>
        </a:p>
      </dgm:t>
    </dgm:pt>
    <dgm:pt modelId="{F64105F7-4CED-4982-AE9D-00F51E942465}" type="parTrans" cxnId="{62B9FBAE-0C0C-4442-9B84-A22961EB0DE4}">
      <dgm:prSet/>
      <dgm:spPr/>
      <dgm:t>
        <a:bodyPr/>
        <a:lstStyle/>
        <a:p>
          <a:pPr algn="r"/>
          <a:endParaRPr lang="en-IN" sz="1100"/>
        </a:p>
      </dgm:t>
    </dgm:pt>
    <dgm:pt modelId="{35C5122B-0912-401E-81BD-741A5E617626}" type="sibTrans" cxnId="{62B9FBAE-0C0C-4442-9B84-A22961EB0DE4}">
      <dgm:prSet/>
      <dgm:spPr/>
      <dgm:t>
        <a:bodyPr/>
        <a:lstStyle/>
        <a:p>
          <a:pPr algn="r"/>
          <a:endParaRPr lang="en-IN" sz="1100"/>
        </a:p>
      </dgm:t>
    </dgm:pt>
    <dgm:pt modelId="{B8541E83-723F-402C-BC27-D73DF49B02B3}">
      <dgm:prSet phldrT="[Text]" custT="1"/>
      <dgm:spPr/>
      <dgm:t>
        <a:bodyPr/>
        <a:lstStyle/>
        <a:p>
          <a:pPr algn="r"/>
          <a:r>
            <a:rPr lang="en-US" sz="1800" dirty="0"/>
            <a:t>DevSecOps</a:t>
          </a:r>
          <a:endParaRPr lang="en-IN" sz="1800" dirty="0"/>
        </a:p>
      </dgm:t>
    </dgm:pt>
    <dgm:pt modelId="{B3EB889C-F587-4931-8612-18CCD39D591B}" type="parTrans" cxnId="{A646013F-10B5-4A21-8928-536CC9DED721}">
      <dgm:prSet/>
      <dgm:spPr/>
      <dgm:t>
        <a:bodyPr/>
        <a:lstStyle/>
        <a:p>
          <a:pPr algn="r"/>
          <a:endParaRPr lang="en-IN" sz="1100"/>
        </a:p>
      </dgm:t>
    </dgm:pt>
    <dgm:pt modelId="{C87DD88E-B8D3-4E42-8652-EF4D4391C80C}" type="sibTrans" cxnId="{A646013F-10B5-4A21-8928-536CC9DED721}">
      <dgm:prSet/>
      <dgm:spPr/>
      <dgm:t>
        <a:bodyPr/>
        <a:lstStyle/>
        <a:p>
          <a:pPr algn="r"/>
          <a:endParaRPr lang="en-IN" sz="1100"/>
        </a:p>
      </dgm:t>
    </dgm:pt>
    <dgm:pt modelId="{121F0264-FE7A-4F54-9375-27AB1F50D15A}">
      <dgm:prSet phldrT="[Text]" custT="1"/>
      <dgm:spPr/>
      <dgm:t>
        <a:bodyPr/>
        <a:lstStyle/>
        <a:p>
          <a:pPr algn="r"/>
          <a:r>
            <a:rPr lang="en-US" sz="1800" dirty="0"/>
            <a:t>CI/CD Pipeline</a:t>
          </a:r>
          <a:endParaRPr lang="en-IN" sz="1800" dirty="0"/>
        </a:p>
      </dgm:t>
    </dgm:pt>
    <dgm:pt modelId="{360282C2-70C3-4ED6-ADAB-0CFDBEAE6FB0}" type="parTrans" cxnId="{AC25AA12-7399-47A3-A055-02CF5866EF7F}">
      <dgm:prSet/>
      <dgm:spPr/>
      <dgm:t>
        <a:bodyPr/>
        <a:lstStyle/>
        <a:p>
          <a:pPr algn="r"/>
          <a:endParaRPr lang="en-IN" sz="1100"/>
        </a:p>
      </dgm:t>
    </dgm:pt>
    <dgm:pt modelId="{3667080E-533F-48BF-A460-5C8C9763D4F3}" type="sibTrans" cxnId="{AC25AA12-7399-47A3-A055-02CF5866EF7F}">
      <dgm:prSet/>
      <dgm:spPr/>
      <dgm:t>
        <a:bodyPr/>
        <a:lstStyle/>
        <a:p>
          <a:pPr algn="r"/>
          <a:endParaRPr lang="en-IN" sz="1100"/>
        </a:p>
      </dgm:t>
    </dgm:pt>
    <dgm:pt modelId="{D5E76275-2C6C-4C9F-96FC-9D017EC37FFE}">
      <dgm:prSet phldrT="[Text]" custT="1"/>
      <dgm:spPr/>
      <dgm:t>
        <a:bodyPr/>
        <a:lstStyle/>
        <a:p>
          <a:pPr algn="r"/>
          <a:r>
            <a:rPr lang="en-US" sz="1800" dirty="0"/>
            <a:t>Project Workflow</a:t>
          </a:r>
          <a:endParaRPr lang="en-IN" sz="1800" dirty="0"/>
        </a:p>
      </dgm:t>
    </dgm:pt>
    <dgm:pt modelId="{E37D2A6A-3CE6-4214-AD73-05855D0CB909}" type="parTrans" cxnId="{897A8E6C-6415-4669-A67A-B123599A9D90}">
      <dgm:prSet/>
      <dgm:spPr/>
      <dgm:t>
        <a:bodyPr/>
        <a:lstStyle/>
        <a:p>
          <a:pPr algn="r"/>
          <a:endParaRPr lang="en-IN" sz="1200"/>
        </a:p>
      </dgm:t>
    </dgm:pt>
    <dgm:pt modelId="{23D78B83-0DE2-4036-AD84-D11DAEF97EBE}" type="sibTrans" cxnId="{897A8E6C-6415-4669-A67A-B123599A9D90}">
      <dgm:prSet/>
      <dgm:spPr/>
      <dgm:t>
        <a:bodyPr/>
        <a:lstStyle/>
        <a:p>
          <a:pPr algn="r"/>
          <a:endParaRPr lang="en-IN" sz="1200"/>
        </a:p>
      </dgm:t>
    </dgm:pt>
    <dgm:pt modelId="{09F10C3E-DFB0-42DD-984A-2F442C9DCA3C}">
      <dgm:prSet phldrT="[Text]" custT="1"/>
      <dgm:spPr/>
      <dgm:t>
        <a:bodyPr/>
        <a:lstStyle/>
        <a:p>
          <a:pPr algn="r"/>
          <a:r>
            <a:rPr lang="en-US" sz="1800" dirty="0"/>
            <a:t>Deployment Methods : Zero-Touch Infra</a:t>
          </a:r>
          <a:endParaRPr lang="en-IN" sz="1800" dirty="0"/>
        </a:p>
      </dgm:t>
    </dgm:pt>
    <dgm:pt modelId="{4F288488-B7D8-4B63-BFFD-22930176B4EA}" type="parTrans" cxnId="{C64BF9CF-62F5-42FA-BF1F-713AAF4C2718}">
      <dgm:prSet/>
      <dgm:spPr/>
      <dgm:t>
        <a:bodyPr/>
        <a:lstStyle/>
        <a:p>
          <a:endParaRPr lang="en-IN" sz="1200"/>
        </a:p>
      </dgm:t>
    </dgm:pt>
    <dgm:pt modelId="{01E9F4FB-0DAE-4C39-9259-3871FA4BF971}" type="sibTrans" cxnId="{C64BF9CF-62F5-42FA-BF1F-713AAF4C2718}">
      <dgm:prSet/>
      <dgm:spPr/>
      <dgm:t>
        <a:bodyPr/>
        <a:lstStyle/>
        <a:p>
          <a:endParaRPr lang="en-IN" sz="1200"/>
        </a:p>
      </dgm:t>
    </dgm:pt>
    <dgm:pt modelId="{E9DFA8C4-FC6E-4465-9575-8AA0E5B3A19C}">
      <dgm:prSet phldrT="[Text]" custT="1"/>
      <dgm:spPr/>
      <dgm:t>
        <a:bodyPr/>
        <a:lstStyle/>
        <a:p>
          <a:pPr algn="r"/>
          <a:r>
            <a:rPr lang="en-US" sz="1800" dirty="0"/>
            <a:t>Monitoring Solution</a:t>
          </a:r>
          <a:endParaRPr lang="en-IN" sz="1800" dirty="0"/>
        </a:p>
      </dgm:t>
    </dgm:pt>
    <dgm:pt modelId="{AD24408D-8BF0-43FC-8DFC-22312CFFC3E6}" type="parTrans" cxnId="{6ED0D919-D21E-4578-8261-DF89B13F7793}">
      <dgm:prSet/>
      <dgm:spPr/>
      <dgm:t>
        <a:bodyPr/>
        <a:lstStyle/>
        <a:p>
          <a:endParaRPr lang="en-US" sz="1200"/>
        </a:p>
      </dgm:t>
    </dgm:pt>
    <dgm:pt modelId="{F3E028A0-C31B-4AE7-80CE-0A49B9533C86}" type="sibTrans" cxnId="{6ED0D919-D21E-4578-8261-DF89B13F7793}">
      <dgm:prSet/>
      <dgm:spPr/>
      <dgm:t>
        <a:bodyPr/>
        <a:lstStyle/>
        <a:p>
          <a:endParaRPr lang="en-US" sz="1200"/>
        </a:p>
      </dgm:t>
    </dgm:pt>
    <dgm:pt modelId="{17559798-E531-40C3-8E16-2F50061274C0}" type="pres">
      <dgm:prSet presAssocID="{41FA9AA3-1014-4DD0-95F6-EDD69CFC3D77}" presName="Name0" presStyleCnt="0">
        <dgm:presLayoutVars>
          <dgm:chMax val="7"/>
          <dgm:chPref val="7"/>
          <dgm:dir/>
        </dgm:presLayoutVars>
      </dgm:prSet>
      <dgm:spPr/>
    </dgm:pt>
    <dgm:pt modelId="{8E614511-721F-4546-A0F0-6A10C18457DB}" type="pres">
      <dgm:prSet presAssocID="{41FA9AA3-1014-4DD0-95F6-EDD69CFC3D77}" presName="Name1" presStyleCnt="0"/>
      <dgm:spPr/>
    </dgm:pt>
    <dgm:pt modelId="{7DC23E4E-8F5E-4AC4-A442-2D315DB2D24A}" type="pres">
      <dgm:prSet presAssocID="{41FA9AA3-1014-4DD0-95F6-EDD69CFC3D77}" presName="cycle" presStyleCnt="0"/>
      <dgm:spPr/>
    </dgm:pt>
    <dgm:pt modelId="{9C0C09D2-7B17-447B-BB6C-0BFEF91161F5}" type="pres">
      <dgm:prSet presAssocID="{41FA9AA3-1014-4DD0-95F6-EDD69CFC3D77}" presName="srcNode" presStyleLbl="node1" presStyleIdx="0" presStyleCnt="6"/>
      <dgm:spPr/>
    </dgm:pt>
    <dgm:pt modelId="{44196A30-7ECB-4244-AFFA-66E11DBE711D}" type="pres">
      <dgm:prSet presAssocID="{41FA9AA3-1014-4DD0-95F6-EDD69CFC3D77}" presName="conn" presStyleLbl="parChTrans1D2" presStyleIdx="0" presStyleCnt="1"/>
      <dgm:spPr/>
    </dgm:pt>
    <dgm:pt modelId="{D8644A31-AB53-4C4B-9B05-790239101F98}" type="pres">
      <dgm:prSet presAssocID="{41FA9AA3-1014-4DD0-95F6-EDD69CFC3D77}" presName="extraNode" presStyleLbl="node1" presStyleIdx="0" presStyleCnt="6"/>
      <dgm:spPr/>
    </dgm:pt>
    <dgm:pt modelId="{4E6CA181-A1B5-4044-8E91-C279B10D7A72}" type="pres">
      <dgm:prSet presAssocID="{41FA9AA3-1014-4DD0-95F6-EDD69CFC3D77}" presName="dstNode" presStyleLbl="node1" presStyleIdx="0" presStyleCnt="6"/>
      <dgm:spPr/>
    </dgm:pt>
    <dgm:pt modelId="{B8B061E0-6523-42FE-B4DF-BECF5E7B863B}" type="pres">
      <dgm:prSet presAssocID="{ED857C92-1BE2-4973-A392-BFA9474DA004}" presName="text_1" presStyleLbl="node1" presStyleIdx="0" presStyleCnt="6">
        <dgm:presLayoutVars>
          <dgm:bulletEnabled val="1"/>
        </dgm:presLayoutVars>
      </dgm:prSet>
      <dgm:spPr/>
    </dgm:pt>
    <dgm:pt modelId="{0971ABB3-AEFA-4397-ACCC-723ECF3903EA}" type="pres">
      <dgm:prSet presAssocID="{ED857C92-1BE2-4973-A392-BFA9474DA004}" presName="accent_1" presStyleCnt="0"/>
      <dgm:spPr/>
    </dgm:pt>
    <dgm:pt modelId="{6ABEC81E-7248-4C59-9269-7714F09065C2}" type="pres">
      <dgm:prSet presAssocID="{ED857C92-1BE2-4973-A392-BFA9474DA004}" presName="accentRepeatNode" presStyleLbl="solidFgAcc1" presStyleIdx="0" presStyleCnt="6"/>
      <dgm:spPr>
        <a:solidFill>
          <a:schemeClr val="accent3">
            <a:lumMod val="25000"/>
            <a:lumOff val="75000"/>
          </a:schemeClr>
        </a:solidFill>
      </dgm:spPr>
    </dgm:pt>
    <dgm:pt modelId="{917A273A-0D43-4882-92E9-1FF678A89E93}" type="pres">
      <dgm:prSet presAssocID="{B8541E83-723F-402C-BC27-D73DF49B02B3}" presName="text_2" presStyleLbl="node1" presStyleIdx="1" presStyleCnt="6">
        <dgm:presLayoutVars>
          <dgm:bulletEnabled val="1"/>
        </dgm:presLayoutVars>
      </dgm:prSet>
      <dgm:spPr/>
    </dgm:pt>
    <dgm:pt modelId="{D492AC53-6AD3-45DF-AB74-84B69AA87DCD}" type="pres">
      <dgm:prSet presAssocID="{B8541E83-723F-402C-BC27-D73DF49B02B3}" presName="accent_2" presStyleCnt="0"/>
      <dgm:spPr/>
    </dgm:pt>
    <dgm:pt modelId="{187BC291-C966-49FE-A333-80DBAF8A55B3}" type="pres">
      <dgm:prSet presAssocID="{B8541E83-723F-402C-BC27-D73DF49B02B3}" presName="accentRepeatNode" presStyleLbl="solidFgAcc1" presStyleIdx="1" presStyleCnt="6"/>
      <dgm:spPr>
        <a:solidFill>
          <a:schemeClr val="accent4">
            <a:lumMod val="20000"/>
            <a:lumOff val="80000"/>
          </a:schemeClr>
        </a:solidFill>
      </dgm:spPr>
    </dgm:pt>
    <dgm:pt modelId="{D7308E1E-948E-4213-B864-FDA8F7A6BE4C}" type="pres">
      <dgm:prSet presAssocID="{09F10C3E-DFB0-42DD-984A-2F442C9DCA3C}" presName="text_3" presStyleLbl="node1" presStyleIdx="2" presStyleCnt="6">
        <dgm:presLayoutVars>
          <dgm:bulletEnabled val="1"/>
        </dgm:presLayoutVars>
      </dgm:prSet>
      <dgm:spPr/>
    </dgm:pt>
    <dgm:pt modelId="{AA95093F-4EA3-45FB-B391-61CF6F47018A}" type="pres">
      <dgm:prSet presAssocID="{09F10C3E-DFB0-42DD-984A-2F442C9DCA3C}" presName="accent_3" presStyleCnt="0"/>
      <dgm:spPr/>
    </dgm:pt>
    <dgm:pt modelId="{5FBB7697-3298-42E5-9AB2-ECEABDEB3E93}" type="pres">
      <dgm:prSet presAssocID="{09F10C3E-DFB0-42DD-984A-2F442C9DCA3C}" presName="accentRepeatNode" presStyleLbl="solidFgAcc1" presStyleIdx="2" presStyleCnt="6"/>
      <dgm:spPr/>
    </dgm:pt>
    <dgm:pt modelId="{67F6CEEB-B517-4E37-A01E-EB0A5FFE9D35}" type="pres">
      <dgm:prSet presAssocID="{D5E76275-2C6C-4C9F-96FC-9D017EC37FFE}" presName="text_4" presStyleLbl="node1" presStyleIdx="3" presStyleCnt="6">
        <dgm:presLayoutVars>
          <dgm:bulletEnabled val="1"/>
        </dgm:presLayoutVars>
      </dgm:prSet>
      <dgm:spPr/>
    </dgm:pt>
    <dgm:pt modelId="{FC1BF82B-A334-44C1-9A04-85FCA13179F2}" type="pres">
      <dgm:prSet presAssocID="{D5E76275-2C6C-4C9F-96FC-9D017EC37FFE}" presName="accent_4" presStyleCnt="0"/>
      <dgm:spPr/>
    </dgm:pt>
    <dgm:pt modelId="{C179FA83-6853-4845-B284-7F8CFA6C779E}" type="pres">
      <dgm:prSet presAssocID="{D5E76275-2C6C-4C9F-96FC-9D017EC37FFE}" presName="accentRepeatNode" presStyleLbl="solidFgAcc1" presStyleIdx="3" presStyleCnt="6"/>
      <dgm:spPr>
        <a:solidFill>
          <a:schemeClr val="bg1">
            <a:lumMod val="75000"/>
          </a:schemeClr>
        </a:solidFill>
      </dgm:spPr>
    </dgm:pt>
    <dgm:pt modelId="{AE009E2B-1D60-4FAD-B454-83DF5343F8DA}" type="pres">
      <dgm:prSet presAssocID="{121F0264-FE7A-4F54-9375-27AB1F50D15A}" presName="text_5" presStyleLbl="node1" presStyleIdx="4" presStyleCnt="6">
        <dgm:presLayoutVars>
          <dgm:bulletEnabled val="1"/>
        </dgm:presLayoutVars>
      </dgm:prSet>
      <dgm:spPr/>
    </dgm:pt>
    <dgm:pt modelId="{7D30BBB5-C817-4509-B4E9-32BD6E11A2C5}" type="pres">
      <dgm:prSet presAssocID="{121F0264-FE7A-4F54-9375-27AB1F50D15A}" presName="accent_5" presStyleCnt="0"/>
      <dgm:spPr/>
    </dgm:pt>
    <dgm:pt modelId="{F25B9BC0-D424-46D1-AEF3-0FCCDFDFD98F}" type="pres">
      <dgm:prSet presAssocID="{121F0264-FE7A-4F54-9375-27AB1F50D15A}" presName="accentRepeatNode" presStyleLbl="solidFgAcc1" presStyleIdx="4" presStyleCnt="6"/>
      <dgm:spPr>
        <a:solidFill>
          <a:schemeClr val="accent1">
            <a:lumMod val="20000"/>
            <a:lumOff val="80000"/>
          </a:schemeClr>
        </a:solidFill>
      </dgm:spPr>
    </dgm:pt>
    <dgm:pt modelId="{9ACF9406-233D-451F-96DE-A76A1175C823}" type="pres">
      <dgm:prSet presAssocID="{E9DFA8C4-FC6E-4465-9575-8AA0E5B3A19C}" presName="text_6" presStyleLbl="node1" presStyleIdx="5" presStyleCnt="6">
        <dgm:presLayoutVars>
          <dgm:bulletEnabled val="1"/>
        </dgm:presLayoutVars>
      </dgm:prSet>
      <dgm:spPr/>
    </dgm:pt>
    <dgm:pt modelId="{ED8B950E-3FF2-4044-9B6B-261F24EAE805}" type="pres">
      <dgm:prSet presAssocID="{E9DFA8C4-FC6E-4465-9575-8AA0E5B3A19C}" presName="accent_6" presStyleCnt="0"/>
      <dgm:spPr/>
    </dgm:pt>
    <dgm:pt modelId="{9F19FA97-CF98-48CB-9727-46B44FAEB118}" type="pres">
      <dgm:prSet presAssocID="{E9DFA8C4-FC6E-4465-9575-8AA0E5B3A19C}" presName="accentRepeatNode" presStyleLbl="solidFgAcc1" presStyleIdx="5" presStyleCnt="6"/>
      <dgm:spPr/>
    </dgm:pt>
  </dgm:ptLst>
  <dgm:cxnLst>
    <dgm:cxn modelId="{AC25AA12-7399-47A3-A055-02CF5866EF7F}" srcId="{41FA9AA3-1014-4DD0-95F6-EDD69CFC3D77}" destId="{121F0264-FE7A-4F54-9375-27AB1F50D15A}" srcOrd="4" destOrd="0" parTransId="{360282C2-70C3-4ED6-ADAB-0CFDBEAE6FB0}" sibTransId="{3667080E-533F-48BF-A460-5C8C9763D4F3}"/>
    <dgm:cxn modelId="{6ED0D919-D21E-4578-8261-DF89B13F7793}" srcId="{41FA9AA3-1014-4DD0-95F6-EDD69CFC3D77}" destId="{E9DFA8C4-FC6E-4465-9575-8AA0E5B3A19C}" srcOrd="5" destOrd="0" parTransId="{AD24408D-8BF0-43FC-8DFC-22312CFFC3E6}" sibTransId="{F3E028A0-C31B-4AE7-80CE-0A49B9533C86}"/>
    <dgm:cxn modelId="{A646013F-10B5-4A21-8928-536CC9DED721}" srcId="{41FA9AA3-1014-4DD0-95F6-EDD69CFC3D77}" destId="{B8541E83-723F-402C-BC27-D73DF49B02B3}" srcOrd="1" destOrd="0" parTransId="{B3EB889C-F587-4931-8612-18CCD39D591B}" sibTransId="{C87DD88E-B8D3-4E42-8652-EF4D4391C80C}"/>
    <dgm:cxn modelId="{897A8E6C-6415-4669-A67A-B123599A9D90}" srcId="{41FA9AA3-1014-4DD0-95F6-EDD69CFC3D77}" destId="{D5E76275-2C6C-4C9F-96FC-9D017EC37FFE}" srcOrd="3" destOrd="0" parTransId="{E37D2A6A-3CE6-4214-AD73-05855D0CB909}" sibTransId="{23D78B83-0DE2-4036-AD84-D11DAEF97EBE}"/>
    <dgm:cxn modelId="{C938A67E-5F53-45F7-82BF-EF74F82FADB9}" type="presOf" srcId="{121F0264-FE7A-4F54-9375-27AB1F50D15A}" destId="{AE009E2B-1D60-4FAD-B454-83DF5343F8DA}" srcOrd="0" destOrd="0" presId="urn:microsoft.com/office/officeart/2008/layout/VerticalCurvedList"/>
    <dgm:cxn modelId="{5484448B-D8B4-409E-AD8A-87F17CBBE778}" type="presOf" srcId="{ED857C92-1BE2-4973-A392-BFA9474DA004}" destId="{B8B061E0-6523-42FE-B4DF-BECF5E7B863B}" srcOrd="0" destOrd="0" presId="urn:microsoft.com/office/officeart/2008/layout/VerticalCurvedList"/>
    <dgm:cxn modelId="{E93FAB95-2C33-43EA-A384-71033915CA4D}" type="presOf" srcId="{B8541E83-723F-402C-BC27-D73DF49B02B3}" destId="{917A273A-0D43-4882-92E9-1FF678A89E93}" srcOrd="0" destOrd="0" presId="urn:microsoft.com/office/officeart/2008/layout/VerticalCurvedList"/>
    <dgm:cxn modelId="{62B9FBAE-0C0C-4442-9B84-A22961EB0DE4}" srcId="{41FA9AA3-1014-4DD0-95F6-EDD69CFC3D77}" destId="{ED857C92-1BE2-4973-A392-BFA9474DA004}" srcOrd="0" destOrd="0" parTransId="{F64105F7-4CED-4982-AE9D-00F51E942465}" sibTransId="{35C5122B-0912-401E-81BD-741A5E617626}"/>
    <dgm:cxn modelId="{C64BF9CF-62F5-42FA-BF1F-713AAF4C2718}" srcId="{41FA9AA3-1014-4DD0-95F6-EDD69CFC3D77}" destId="{09F10C3E-DFB0-42DD-984A-2F442C9DCA3C}" srcOrd="2" destOrd="0" parTransId="{4F288488-B7D8-4B63-BFFD-22930176B4EA}" sibTransId="{01E9F4FB-0DAE-4C39-9259-3871FA4BF971}"/>
    <dgm:cxn modelId="{745F6AD0-D8A7-4825-A1CA-F96C7F8CB7ED}" type="presOf" srcId="{D5E76275-2C6C-4C9F-96FC-9D017EC37FFE}" destId="{67F6CEEB-B517-4E37-A01E-EB0A5FFE9D35}" srcOrd="0" destOrd="0" presId="urn:microsoft.com/office/officeart/2008/layout/VerticalCurvedList"/>
    <dgm:cxn modelId="{61F765DB-129E-4B04-B390-E80E9C354806}" type="presOf" srcId="{09F10C3E-DFB0-42DD-984A-2F442C9DCA3C}" destId="{D7308E1E-948E-4213-B864-FDA8F7A6BE4C}" srcOrd="0" destOrd="0" presId="urn:microsoft.com/office/officeart/2008/layout/VerticalCurvedList"/>
    <dgm:cxn modelId="{5586E6E5-54D8-4237-B58C-467D13E8A68B}" type="presOf" srcId="{35C5122B-0912-401E-81BD-741A5E617626}" destId="{44196A30-7ECB-4244-AFFA-66E11DBE711D}" srcOrd="0" destOrd="0" presId="urn:microsoft.com/office/officeart/2008/layout/VerticalCurvedList"/>
    <dgm:cxn modelId="{0A90ABEE-1226-433C-B2EA-44226D19A887}" type="presOf" srcId="{E9DFA8C4-FC6E-4465-9575-8AA0E5B3A19C}" destId="{9ACF9406-233D-451F-96DE-A76A1175C823}" srcOrd="0" destOrd="0" presId="urn:microsoft.com/office/officeart/2008/layout/VerticalCurvedList"/>
    <dgm:cxn modelId="{0BBEA6FE-9F86-43FF-908A-3098C1EF9221}" type="presOf" srcId="{41FA9AA3-1014-4DD0-95F6-EDD69CFC3D77}" destId="{17559798-E531-40C3-8E16-2F50061274C0}" srcOrd="0" destOrd="0" presId="urn:microsoft.com/office/officeart/2008/layout/VerticalCurvedList"/>
    <dgm:cxn modelId="{3E49862A-FCDB-4EBF-A4AA-CC03C9202506}" type="presParOf" srcId="{17559798-E531-40C3-8E16-2F50061274C0}" destId="{8E614511-721F-4546-A0F0-6A10C18457DB}" srcOrd="0" destOrd="0" presId="urn:microsoft.com/office/officeart/2008/layout/VerticalCurvedList"/>
    <dgm:cxn modelId="{5586FDC1-EA3F-417E-BF55-614272DC73AF}" type="presParOf" srcId="{8E614511-721F-4546-A0F0-6A10C18457DB}" destId="{7DC23E4E-8F5E-4AC4-A442-2D315DB2D24A}" srcOrd="0" destOrd="0" presId="urn:microsoft.com/office/officeart/2008/layout/VerticalCurvedList"/>
    <dgm:cxn modelId="{2A1F674E-3910-4B44-BA40-54A460048B1E}" type="presParOf" srcId="{7DC23E4E-8F5E-4AC4-A442-2D315DB2D24A}" destId="{9C0C09D2-7B17-447B-BB6C-0BFEF91161F5}" srcOrd="0" destOrd="0" presId="urn:microsoft.com/office/officeart/2008/layout/VerticalCurvedList"/>
    <dgm:cxn modelId="{2CD147A8-12B9-48BF-A794-8B7FF9DD5959}" type="presParOf" srcId="{7DC23E4E-8F5E-4AC4-A442-2D315DB2D24A}" destId="{44196A30-7ECB-4244-AFFA-66E11DBE711D}" srcOrd="1" destOrd="0" presId="urn:microsoft.com/office/officeart/2008/layout/VerticalCurvedList"/>
    <dgm:cxn modelId="{FF5EEFBC-8160-4866-AB03-6C801E876097}" type="presParOf" srcId="{7DC23E4E-8F5E-4AC4-A442-2D315DB2D24A}" destId="{D8644A31-AB53-4C4B-9B05-790239101F98}" srcOrd="2" destOrd="0" presId="urn:microsoft.com/office/officeart/2008/layout/VerticalCurvedList"/>
    <dgm:cxn modelId="{464F591F-1D53-4E90-B5FA-D650F180C474}" type="presParOf" srcId="{7DC23E4E-8F5E-4AC4-A442-2D315DB2D24A}" destId="{4E6CA181-A1B5-4044-8E91-C279B10D7A72}" srcOrd="3" destOrd="0" presId="urn:microsoft.com/office/officeart/2008/layout/VerticalCurvedList"/>
    <dgm:cxn modelId="{EC6C924C-BB56-40CF-B2BC-9194965A6853}" type="presParOf" srcId="{8E614511-721F-4546-A0F0-6A10C18457DB}" destId="{B8B061E0-6523-42FE-B4DF-BECF5E7B863B}" srcOrd="1" destOrd="0" presId="urn:microsoft.com/office/officeart/2008/layout/VerticalCurvedList"/>
    <dgm:cxn modelId="{66F91585-3779-4938-A047-F25A7B49D0D0}" type="presParOf" srcId="{8E614511-721F-4546-A0F0-6A10C18457DB}" destId="{0971ABB3-AEFA-4397-ACCC-723ECF3903EA}" srcOrd="2" destOrd="0" presId="urn:microsoft.com/office/officeart/2008/layout/VerticalCurvedList"/>
    <dgm:cxn modelId="{D78976C1-B3B8-4178-8742-D744684DF61D}" type="presParOf" srcId="{0971ABB3-AEFA-4397-ACCC-723ECF3903EA}" destId="{6ABEC81E-7248-4C59-9269-7714F09065C2}" srcOrd="0" destOrd="0" presId="urn:microsoft.com/office/officeart/2008/layout/VerticalCurvedList"/>
    <dgm:cxn modelId="{80D12BAF-B90E-4C79-ABC6-6E027B5D1244}" type="presParOf" srcId="{8E614511-721F-4546-A0F0-6A10C18457DB}" destId="{917A273A-0D43-4882-92E9-1FF678A89E93}" srcOrd="3" destOrd="0" presId="urn:microsoft.com/office/officeart/2008/layout/VerticalCurvedList"/>
    <dgm:cxn modelId="{F0FF9619-3067-415F-8FF4-7059F2C715ED}" type="presParOf" srcId="{8E614511-721F-4546-A0F0-6A10C18457DB}" destId="{D492AC53-6AD3-45DF-AB74-84B69AA87DCD}" srcOrd="4" destOrd="0" presId="urn:microsoft.com/office/officeart/2008/layout/VerticalCurvedList"/>
    <dgm:cxn modelId="{B05AEBDB-6682-410F-8058-97448AA41FCB}" type="presParOf" srcId="{D492AC53-6AD3-45DF-AB74-84B69AA87DCD}" destId="{187BC291-C966-49FE-A333-80DBAF8A55B3}" srcOrd="0" destOrd="0" presId="urn:microsoft.com/office/officeart/2008/layout/VerticalCurvedList"/>
    <dgm:cxn modelId="{47F02497-D6D6-4E36-B533-7E3C6B6EE6C8}" type="presParOf" srcId="{8E614511-721F-4546-A0F0-6A10C18457DB}" destId="{D7308E1E-948E-4213-B864-FDA8F7A6BE4C}" srcOrd="5" destOrd="0" presId="urn:microsoft.com/office/officeart/2008/layout/VerticalCurvedList"/>
    <dgm:cxn modelId="{B49F6DC7-DEEA-401B-AF9A-84BECF6F3D63}" type="presParOf" srcId="{8E614511-721F-4546-A0F0-6A10C18457DB}" destId="{AA95093F-4EA3-45FB-B391-61CF6F47018A}" srcOrd="6" destOrd="0" presId="urn:microsoft.com/office/officeart/2008/layout/VerticalCurvedList"/>
    <dgm:cxn modelId="{AEDB5C7F-1EA0-48C9-8253-8BC9230F9CD7}" type="presParOf" srcId="{AA95093F-4EA3-45FB-B391-61CF6F47018A}" destId="{5FBB7697-3298-42E5-9AB2-ECEABDEB3E93}" srcOrd="0" destOrd="0" presId="urn:microsoft.com/office/officeart/2008/layout/VerticalCurvedList"/>
    <dgm:cxn modelId="{4321AF1F-A41E-4787-AB95-C31A6E842BB5}" type="presParOf" srcId="{8E614511-721F-4546-A0F0-6A10C18457DB}" destId="{67F6CEEB-B517-4E37-A01E-EB0A5FFE9D35}" srcOrd="7" destOrd="0" presId="urn:microsoft.com/office/officeart/2008/layout/VerticalCurvedList"/>
    <dgm:cxn modelId="{E7639A71-25E2-4ED6-922F-E5F53B2F5BF4}" type="presParOf" srcId="{8E614511-721F-4546-A0F0-6A10C18457DB}" destId="{FC1BF82B-A334-44C1-9A04-85FCA13179F2}" srcOrd="8" destOrd="0" presId="urn:microsoft.com/office/officeart/2008/layout/VerticalCurvedList"/>
    <dgm:cxn modelId="{5B8272A5-C63D-4668-BC70-8B088E31F361}" type="presParOf" srcId="{FC1BF82B-A334-44C1-9A04-85FCA13179F2}" destId="{C179FA83-6853-4845-B284-7F8CFA6C779E}" srcOrd="0" destOrd="0" presId="urn:microsoft.com/office/officeart/2008/layout/VerticalCurvedList"/>
    <dgm:cxn modelId="{44F021B1-8DC5-4D85-B609-F9634D500036}" type="presParOf" srcId="{8E614511-721F-4546-A0F0-6A10C18457DB}" destId="{AE009E2B-1D60-4FAD-B454-83DF5343F8DA}" srcOrd="9" destOrd="0" presId="urn:microsoft.com/office/officeart/2008/layout/VerticalCurvedList"/>
    <dgm:cxn modelId="{0AA3B701-F540-4ADE-B80E-C422C10F7CDE}" type="presParOf" srcId="{8E614511-721F-4546-A0F0-6A10C18457DB}" destId="{7D30BBB5-C817-4509-B4E9-32BD6E11A2C5}" srcOrd="10" destOrd="0" presId="urn:microsoft.com/office/officeart/2008/layout/VerticalCurvedList"/>
    <dgm:cxn modelId="{FF938111-B86D-4A15-A1DB-FC3A7BB8FC56}" type="presParOf" srcId="{7D30BBB5-C817-4509-B4E9-32BD6E11A2C5}" destId="{F25B9BC0-D424-46D1-AEF3-0FCCDFDFD98F}" srcOrd="0" destOrd="0" presId="urn:microsoft.com/office/officeart/2008/layout/VerticalCurvedList"/>
    <dgm:cxn modelId="{07D92F8E-46E1-4A43-A8C5-E6BE32DECAE2}" type="presParOf" srcId="{8E614511-721F-4546-A0F0-6A10C18457DB}" destId="{9ACF9406-233D-451F-96DE-A76A1175C823}" srcOrd="11" destOrd="0" presId="urn:microsoft.com/office/officeart/2008/layout/VerticalCurvedList"/>
    <dgm:cxn modelId="{62CE9748-9C64-4F29-99D9-0CDC49B1F265}" type="presParOf" srcId="{8E614511-721F-4546-A0F0-6A10C18457DB}" destId="{ED8B950E-3FF2-4044-9B6B-261F24EAE805}" srcOrd="12" destOrd="0" presId="urn:microsoft.com/office/officeart/2008/layout/VerticalCurvedList"/>
    <dgm:cxn modelId="{E5F40D31-303F-4D5D-A0B5-615B0A01E12D}" type="presParOf" srcId="{ED8B950E-3FF2-4044-9B6B-261F24EAE805}" destId="{9F19FA97-CF98-48CB-9727-46B44FAEB11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96A30-7ECB-4244-AFFA-66E11DBE711D}">
      <dsp:nvSpPr>
        <dsp:cNvPr id="0" name=""/>
        <dsp:cNvSpPr/>
      </dsp:nvSpPr>
      <dsp:spPr>
        <a:xfrm>
          <a:off x="-4306960" y="-660719"/>
          <a:ext cx="5131434" cy="5131434"/>
        </a:xfrm>
        <a:prstGeom prst="blockArc">
          <a:avLst>
            <a:gd name="adj1" fmla="val 18900000"/>
            <a:gd name="adj2" fmla="val 2700000"/>
            <a:gd name="adj3" fmla="val 42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B061E0-6523-42FE-B4DF-BECF5E7B863B}">
      <dsp:nvSpPr>
        <dsp:cNvPr id="0" name=""/>
        <dsp:cNvSpPr/>
      </dsp:nvSpPr>
      <dsp:spPr>
        <a:xfrm>
          <a:off x="308107" y="200634"/>
          <a:ext cx="5508117"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IN" sz="1800" kern="1200" dirty="0"/>
            <a:t> DevOps</a:t>
          </a:r>
        </a:p>
      </dsp:txBody>
      <dsp:txXfrm>
        <a:off x="308107" y="200634"/>
        <a:ext cx="5508117" cy="401116"/>
      </dsp:txXfrm>
    </dsp:sp>
    <dsp:sp modelId="{6ABEC81E-7248-4C59-9269-7714F09065C2}">
      <dsp:nvSpPr>
        <dsp:cNvPr id="0" name=""/>
        <dsp:cNvSpPr/>
      </dsp:nvSpPr>
      <dsp:spPr>
        <a:xfrm>
          <a:off x="57410" y="150494"/>
          <a:ext cx="501395" cy="501395"/>
        </a:xfrm>
        <a:prstGeom prst="ellipse">
          <a:avLst/>
        </a:prstGeom>
        <a:solidFill>
          <a:schemeClr val="accent3">
            <a:lumMod val="25000"/>
            <a:lumOff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7A273A-0D43-4882-92E9-1FF678A89E93}">
      <dsp:nvSpPr>
        <dsp:cNvPr id="0" name=""/>
        <dsp:cNvSpPr/>
      </dsp:nvSpPr>
      <dsp:spPr>
        <a:xfrm>
          <a:off x="638053" y="802232"/>
          <a:ext cx="5178171"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sz="1800" kern="1200" dirty="0"/>
            <a:t>DevSecOps</a:t>
          </a:r>
          <a:endParaRPr lang="en-IN" sz="1800" kern="1200" dirty="0"/>
        </a:p>
      </dsp:txBody>
      <dsp:txXfrm>
        <a:off x="638053" y="802232"/>
        <a:ext cx="5178171" cy="401116"/>
      </dsp:txXfrm>
    </dsp:sp>
    <dsp:sp modelId="{187BC291-C966-49FE-A333-80DBAF8A55B3}">
      <dsp:nvSpPr>
        <dsp:cNvPr id="0" name=""/>
        <dsp:cNvSpPr/>
      </dsp:nvSpPr>
      <dsp:spPr>
        <a:xfrm>
          <a:off x="387355" y="752093"/>
          <a:ext cx="501395" cy="501395"/>
        </a:xfrm>
        <a:prstGeom prst="ellipse">
          <a:avLst/>
        </a:prstGeom>
        <a:solidFill>
          <a:schemeClr val="accent4">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08E1E-948E-4213-B864-FDA8F7A6BE4C}">
      <dsp:nvSpPr>
        <dsp:cNvPr id="0" name=""/>
        <dsp:cNvSpPr/>
      </dsp:nvSpPr>
      <dsp:spPr>
        <a:xfrm>
          <a:off x="788929" y="1403831"/>
          <a:ext cx="5027295"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sz="1800" kern="1200" dirty="0"/>
            <a:t>Deployment Methods : Zero-Touch Infra</a:t>
          </a:r>
          <a:endParaRPr lang="en-IN" sz="1800" kern="1200" dirty="0"/>
        </a:p>
      </dsp:txBody>
      <dsp:txXfrm>
        <a:off x="788929" y="1403831"/>
        <a:ext cx="5027295" cy="401116"/>
      </dsp:txXfrm>
    </dsp:sp>
    <dsp:sp modelId="{5FBB7697-3298-42E5-9AB2-ECEABDEB3E93}">
      <dsp:nvSpPr>
        <dsp:cNvPr id="0" name=""/>
        <dsp:cNvSpPr/>
      </dsp:nvSpPr>
      <dsp:spPr>
        <a:xfrm>
          <a:off x="538231" y="1353691"/>
          <a:ext cx="501395" cy="5013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F6CEEB-B517-4E37-A01E-EB0A5FFE9D35}">
      <dsp:nvSpPr>
        <dsp:cNvPr id="0" name=""/>
        <dsp:cNvSpPr/>
      </dsp:nvSpPr>
      <dsp:spPr>
        <a:xfrm>
          <a:off x="788929" y="2005048"/>
          <a:ext cx="5027295"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sz="1800" kern="1200" dirty="0"/>
            <a:t>Project Workflow</a:t>
          </a:r>
          <a:endParaRPr lang="en-IN" sz="1800" kern="1200" dirty="0"/>
        </a:p>
      </dsp:txBody>
      <dsp:txXfrm>
        <a:off x="788929" y="2005048"/>
        <a:ext cx="5027295" cy="401116"/>
      </dsp:txXfrm>
    </dsp:sp>
    <dsp:sp modelId="{C179FA83-6853-4845-B284-7F8CFA6C779E}">
      <dsp:nvSpPr>
        <dsp:cNvPr id="0" name=""/>
        <dsp:cNvSpPr/>
      </dsp:nvSpPr>
      <dsp:spPr>
        <a:xfrm>
          <a:off x="538231" y="1954908"/>
          <a:ext cx="501395" cy="501395"/>
        </a:xfrm>
        <a:prstGeom prst="ellipse">
          <a:avLst/>
        </a:prstGeom>
        <a:solidFill>
          <a:schemeClr val="bg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009E2B-1D60-4FAD-B454-83DF5343F8DA}">
      <dsp:nvSpPr>
        <dsp:cNvPr id="0" name=""/>
        <dsp:cNvSpPr/>
      </dsp:nvSpPr>
      <dsp:spPr>
        <a:xfrm>
          <a:off x="638053" y="2606646"/>
          <a:ext cx="5178171"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sz="1800" kern="1200" dirty="0"/>
            <a:t>CI/CD Pipeline</a:t>
          </a:r>
          <a:endParaRPr lang="en-IN" sz="1800" kern="1200" dirty="0"/>
        </a:p>
      </dsp:txBody>
      <dsp:txXfrm>
        <a:off x="638053" y="2606646"/>
        <a:ext cx="5178171" cy="401116"/>
      </dsp:txXfrm>
    </dsp:sp>
    <dsp:sp modelId="{F25B9BC0-D424-46D1-AEF3-0FCCDFDFD98F}">
      <dsp:nvSpPr>
        <dsp:cNvPr id="0" name=""/>
        <dsp:cNvSpPr/>
      </dsp:nvSpPr>
      <dsp:spPr>
        <a:xfrm>
          <a:off x="387355" y="2556507"/>
          <a:ext cx="501395" cy="501395"/>
        </a:xfrm>
        <a:prstGeom prst="ellipse">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CF9406-233D-451F-96DE-A76A1175C823}">
      <dsp:nvSpPr>
        <dsp:cNvPr id="0" name=""/>
        <dsp:cNvSpPr/>
      </dsp:nvSpPr>
      <dsp:spPr>
        <a:xfrm>
          <a:off x="308107" y="3208245"/>
          <a:ext cx="5508117" cy="4011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sz="1800" kern="1200" dirty="0"/>
            <a:t>Monitoring Solution</a:t>
          </a:r>
          <a:endParaRPr lang="en-IN" sz="1800" kern="1200" dirty="0"/>
        </a:p>
      </dsp:txBody>
      <dsp:txXfrm>
        <a:off x="308107" y="3208245"/>
        <a:ext cx="5508117" cy="401116"/>
      </dsp:txXfrm>
    </dsp:sp>
    <dsp:sp modelId="{9F19FA97-CF98-48CB-9727-46B44FAEB118}">
      <dsp:nvSpPr>
        <dsp:cNvPr id="0" name=""/>
        <dsp:cNvSpPr/>
      </dsp:nvSpPr>
      <dsp:spPr>
        <a:xfrm>
          <a:off x="57410" y="3158105"/>
          <a:ext cx="501395" cy="5013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2B07C-5B78-41F8-89ED-77E0A7420D14}"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49C80-F22C-4243-B836-828D0C3BF56C}" type="slidenum">
              <a:rPr lang="en-US" smtClean="0"/>
              <a:t>‹#›</a:t>
            </a:fld>
            <a:endParaRPr lang="en-US"/>
          </a:p>
        </p:txBody>
      </p:sp>
    </p:spTree>
    <p:extLst>
      <p:ext uri="{BB962C8B-B14F-4D97-AF65-F5344CB8AC3E}">
        <p14:creationId xmlns:p14="http://schemas.microsoft.com/office/powerpoint/2010/main" val="124376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47F5-BC00-2440-643C-49B33BA26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59CE16-3395-1B43-C381-9EC0E3C7C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CEF7A3-B749-99FE-E5D3-C1ACF81191F3}"/>
              </a:ext>
            </a:extLst>
          </p:cNvPr>
          <p:cNvSpPr>
            <a:spLocks noGrp="1"/>
          </p:cNvSpPr>
          <p:nvPr>
            <p:ph type="dt" sz="half" idx="10"/>
          </p:nvPr>
        </p:nvSpPr>
        <p:spPr/>
        <p:txBody>
          <a:bodyPr/>
          <a:lstStyle/>
          <a:p>
            <a:fld id="{113AA652-A687-4321-A578-83524931EED3}" type="datetime1">
              <a:rPr lang="en-US" smtClean="0"/>
              <a:t>2/20/2024</a:t>
            </a:fld>
            <a:endParaRPr lang="en-US" dirty="0"/>
          </a:p>
        </p:txBody>
      </p:sp>
      <p:sp>
        <p:nvSpPr>
          <p:cNvPr id="5" name="Footer Placeholder 4">
            <a:extLst>
              <a:ext uri="{FF2B5EF4-FFF2-40B4-BE49-F238E27FC236}">
                <a16:creationId xmlns:a16="http://schemas.microsoft.com/office/drawing/2014/main" id="{0454D285-3DD0-A6D2-749B-FB97A4993C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153404-C61C-7C0E-DA61-19B3ABCA61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262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EC95-10E4-688D-FE6C-4C3969C0FB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1CA93D-629A-597D-431F-B2146F6BB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EDD78-A0AC-EC9C-795C-8944531279DD}"/>
              </a:ext>
            </a:extLst>
          </p:cNvPr>
          <p:cNvSpPr>
            <a:spLocks noGrp="1"/>
          </p:cNvSpPr>
          <p:nvPr>
            <p:ph type="dt" sz="half" idx="10"/>
          </p:nvPr>
        </p:nvSpPr>
        <p:spPr/>
        <p:txBody>
          <a:bodyPr/>
          <a:lstStyle/>
          <a:p>
            <a:fld id="{9FC6A318-159C-4E5F-A8B7-1437F341937A}" type="datetime1">
              <a:rPr lang="en-US" smtClean="0"/>
              <a:t>2/20/2024</a:t>
            </a:fld>
            <a:endParaRPr lang="en-US" dirty="0"/>
          </a:p>
        </p:txBody>
      </p:sp>
      <p:sp>
        <p:nvSpPr>
          <p:cNvPr id="5" name="Footer Placeholder 4">
            <a:extLst>
              <a:ext uri="{FF2B5EF4-FFF2-40B4-BE49-F238E27FC236}">
                <a16:creationId xmlns:a16="http://schemas.microsoft.com/office/drawing/2014/main" id="{9F120E1D-FAB8-CFF9-4A95-F3E0210DA1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061EA-3835-B07A-621D-9E9DC3F5AC7C}"/>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7321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F8E5B-6E8C-82CF-1E6F-5E18F4D9DF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A8865-5CB4-6A22-A9EF-28B948AA1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19D26-2849-6138-835A-381CA83A1CC5}"/>
              </a:ext>
            </a:extLst>
          </p:cNvPr>
          <p:cNvSpPr>
            <a:spLocks noGrp="1"/>
          </p:cNvSpPr>
          <p:nvPr>
            <p:ph type="dt" sz="half" idx="10"/>
          </p:nvPr>
        </p:nvSpPr>
        <p:spPr/>
        <p:txBody>
          <a:bodyPr/>
          <a:lstStyle/>
          <a:p>
            <a:fld id="{A5FE1DEA-6848-4EE2-A7C7-C3956A2AD94E}" type="datetime1">
              <a:rPr lang="en-US" smtClean="0"/>
              <a:t>2/20/2024</a:t>
            </a:fld>
            <a:endParaRPr lang="en-US" dirty="0"/>
          </a:p>
        </p:txBody>
      </p:sp>
      <p:sp>
        <p:nvSpPr>
          <p:cNvPr id="5" name="Footer Placeholder 4">
            <a:extLst>
              <a:ext uri="{FF2B5EF4-FFF2-40B4-BE49-F238E27FC236}">
                <a16:creationId xmlns:a16="http://schemas.microsoft.com/office/drawing/2014/main" id="{42CFA1C9-58D2-0D2F-8AE5-8FED3E3950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577975-2CA8-2419-CD3D-EF404E9FAA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539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1FD8-B33C-47D5-A322-D9D225E7E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C9923-8E67-86DD-1E54-DE706A12F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461DD-529B-D40B-8E13-D8B1B4C21337}"/>
              </a:ext>
            </a:extLst>
          </p:cNvPr>
          <p:cNvSpPr>
            <a:spLocks noGrp="1"/>
          </p:cNvSpPr>
          <p:nvPr>
            <p:ph type="dt" sz="half" idx="10"/>
          </p:nvPr>
        </p:nvSpPr>
        <p:spPr/>
        <p:txBody>
          <a:bodyPr/>
          <a:lstStyle/>
          <a:p>
            <a:fld id="{1C4B31BC-2551-47D6-A16D-0B2BE45FDE6E}" type="datetime1">
              <a:rPr lang="en-US" smtClean="0"/>
              <a:t>2/20/2024</a:t>
            </a:fld>
            <a:endParaRPr lang="en-US" dirty="0"/>
          </a:p>
        </p:txBody>
      </p:sp>
      <p:sp>
        <p:nvSpPr>
          <p:cNvPr id="5" name="Footer Placeholder 4">
            <a:extLst>
              <a:ext uri="{FF2B5EF4-FFF2-40B4-BE49-F238E27FC236}">
                <a16:creationId xmlns:a16="http://schemas.microsoft.com/office/drawing/2014/main" id="{1CCDFD41-33B8-234F-CD6E-F71DDCDE0C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E0BB25-3C9C-2180-D1B7-F9C1769B3D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9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10A1-13D7-22FD-F447-88AB3D577C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D9585B-F2B5-8E4F-E55B-7A20AD407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72132B-732A-E86C-6DAD-CA8EB4A8871E}"/>
              </a:ext>
            </a:extLst>
          </p:cNvPr>
          <p:cNvSpPr>
            <a:spLocks noGrp="1"/>
          </p:cNvSpPr>
          <p:nvPr>
            <p:ph type="dt" sz="half" idx="10"/>
          </p:nvPr>
        </p:nvSpPr>
        <p:spPr/>
        <p:txBody>
          <a:bodyPr/>
          <a:lstStyle/>
          <a:p>
            <a:fld id="{EC865ECF-C790-4F9E-8A0E-3E54EF045534}" type="datetime1">
              <a:rPr lang="en-US" smtClean="0"/>
              <a:t>2/20/2024</a:t>
            </a:fld>
            <a:endParaRPr lang="en-US" dirty="0"/>
          </a:p>
        </p:txBody>
      </p:sp>
      <p:sp>
        <p:nvSpPr>
          <p:cNvPr id="5" name="Footer Placeholder 4">
            <a:extLst>
              <a:ext uri="{FF2B5EF4-FFF2-40B4-BE49-F238E27FC236}">
                <a16:creationId xmlns:a16="http://schemas.microsoft.com/office/drawing/2014/main" id="{7F45A28A-1304-9EE3-C484-FF4853DDA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2D284D-3AA0-B485-BC1E-1209C992F3A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09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663F-FED7-4D70-0EE8-911D4C254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192BD-4203-14AB-EE87-D0E755F49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F7A44F-9EEE-B97C-C2CC-DA73727F7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4D36E6-DFE4-7F53-7475-A0787F62E820}"/>
              </a:ext>
            </a:extLst>
          </p:cNvPr>
          <p:cNvSpPr>
            <a:spLocks noGrp="1"/>
          </p:cNvSpPr>
          <p:nvPr>
            <p:ph type="dt" sz="half" idx="10"/>
          </p:nvPr>
        </p:nvSpPr>
        <p:spPr/>
        <p:txBody>
          <a:bodyPr/>
          <a:lstStyle/>
          <a:p>
            <a:fld id="{D376BA8A-F719-49DB-B34C-F40512CC2010}" type="datetime1">
              <a:rPr lang="en-US" smtClean="0"/>
              <a:t>2/20/2024</a:t>
            </a:fld>
            <a:endParaRPr lang="en-US" dirty="0"/>
          </a:p>
        </p:txBody>
      </p:sp>
      <p:sp>
        <p:nvSpPr>
          <p:cNvPr id="6" name="Footer Placeholder 5">
            <a:extLst>
              <a:ext uri="{FF2B5EF4-FFF2-40B4-BE49-F238E27FC236}">
                <a16:creationId xmlns:a16="http://schemas.microsoft.com/office/drawing/2014/main" id="{AE7169D0-3E2C-E3ED-004B-8D418745E4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043BBD-DA28-FA40-F10A-29DF86DC1190}"/>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620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378F-32FD-37A1-8CD3-2939B122A5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90DD7-40A9-19A8-7D0D-165D92647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5C150-6689-C198-B442-BC0B0C038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0A5908-9A17-7EDD-B41D-0359ABFB6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46B62-B519-F5AA-A027-EDC558082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9B13D9-81AC-4FE9-4601-67E0425A63C2}"/>
              </a:ext>
            </a:extLst>
          </p:cNvPr>
          <p:cNvSpPr>
            <a:spLocks noGrp="1"/>
          </p:cNvSpPr>
          <p:nvPr>
            <p:ph type="dt" sz="half" idx="10"/>
          </p:nvPr>
        </p:nvSpPr>
        <p:spPr/>
        <p:txBody>
          <a:bodyPr/>
          <a:lstStyle/>
          <a:p>
            <a:fld id="{388F853B-6832-4E0F-B6FA-F942674073B0}" type="datetime1">
              <a:rPr lang="en-US" smtClean="0"/>
              <a:t>2/20/2024</a:t>
            </a:fld>
            <a:endParaRPr lang="en-US" dirty="0"/>
          </a:p>
        </p:txBody>
      </p:sp>
      <p:sp>
        <p:nvSpPr>
          <p:cNvPr id="8" name="Footer Placeholder 7">
            <a:extLst>
              <a:ext uri="{FF2B5EF4-FFF2-40B4-BE49-F238E27FC236}">
                <a16:creationId xmlns:a16="http://schemas.microsoft.com/office/drawing/2014/main" id="{2EDEEED7-0156-455E-AA3D-ABE31E17B0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A61984-475D-99AA-16F6-0C0E398DC5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67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DA2D-0C5E-C273-8FFA-42FFA2F665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FB5C9B-1F2A-586F-4661-3FDB56A035DC}"/>
              </a:ext>
            </a:extLst>
          </p:cNvPr>
          <p:cNvSpPr>
            <a:spLocks noGrp="1"/>
          </p:cNvSpPr>
          <p:nvPr>
            <p:ph type="dt" sz="half" idx="10"/>
          </p:nvPr>
        </p:nvSpPr>
        <p:spPr/>
        <p:txBody>
          <a:bodyPr/>
          <a:lstStyle/>
          <a:p>
            <a:fld id="{D26E7D9A-3B73-4A5F-AB48-3FAB11B5F2E7}" type="datetime1">
              <a:rPr lang="en-US" smtClean="0"/>
              <a:t>2/20/2024</a:t>
            </a:fld>
            <a:endParaRPr lang="en-US" dirty="0"/>
          </a:p>
        </p:txBody>
      </p:sp>
      <p:sp>
        <p:nvSpPr>
          <p:cNvPr id="4" name="Footer Placeholder 3">
            <a:extLst>
              <a:ext uri="{FF2B5EF4-FFF2-40B4-BE49-F238E27FC236}">
                <a16:creationId xmlns:a16="http://schemas.microsoft.com/office/drawing/2014/main" id="{95091C61-C804-D733-503C-EC7755C418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A120B9-094D-AAAE-D0DD-D759C75C3E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49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863EB-0288-AACA-5C39-028E830DF9F9}"/>
              </a:ext>
            </a:extLst>
          </p:cNvPr>
          <p:cNvSpPr>
            <a:spLocks noGrp="1"/>
          </p:cNvSpPr>
          <p:nvPr>
            <p:ph type="dt" sz="half" idx="10"/>
          </p:nvPr>
        </p:nvSpPr>
        <p:spPr/>
        <p:txBody>
          <a:bodyPr/>
          <a:lstStyle/>
          <a:p>
            <a:fld id="{CAF690F0-A1CE-4ACB-B0A1-1540BDE27013}" type="datetime1">
              <a:rPr lang="en-US" smtClean="0"/>
              <a:t>2/20/2024</a:t>
            </a:fld>
            <a:endParaRPr lang="en-US" dirty="0"/>
          </a:p>
        </p:txBody>
      </p:sp>
      <p:sp>
        <p:nvSpPr>
          <p:cNvPr id="3" name="Footer Placeholder 2">
            <a:extLst>
              <a:ext uri="{FF2B5EF4-FFF2-40B4-BE49-F238E27FC236}">
                <a16:creationId xmlns:a16="http://schemas.microsoft.com/office/drawing/2014/main" id="{D1921845-912A-63BD-32E1-6A431A12A1F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50F289-512D-7720-9062-06D0B7FB39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94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23E9-44AD-D324-A064-43F22D39C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B9876C-6934-60BD-4DD0-845DB1AD7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AB2B3D-F89A-F77E-A01C-373A1D93F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02140-2900-F0F6-5BC1-10086E69500B}"/>
              </a:ext>
            </a:extLst>
          </p:cNvPr>
          <p:cNvSpPr>
            <a:spLocks noGrp="1"/>
          </p:cNvSpPr>
          <p:nvPr>
            <p:ph type="dt" sz="half" idx="10"/>
          </p:nvPr>
        </p:nvSpPr>
        <p:spPr/>
        <p:txBody>
          <a:bodyPr/>
          <a:lstStyle/>
          <a:p>
            <a:fld id="{B25AA074-44CB-485F-84CE-90CE53B00D4A}" type="datetime1">
              <a:rPr lang="en-US" smtClean="0"/>
              <a:t>2/20/2024</a:t>
            </a:fld>
            <a:endParaRPr lang="en-US" dirty="0"/>
          </a:p>
        </p:txBody>
      </p:sp>
      <p:sp>
        <p:nvSpPr>
          <p:cNvPr id="6" name="Footer Placeholder 5">
            <a:extLst>
              <a:ext uri="{FF2B5EF4-FFF2-40B4-BE49-F238E27FC236}">
                <a16:creationId xmlns:a16="http://schemas.microsoft.com/office/drawing/2014/main" id="{651F6FE9-68FD-2270-968A-F6345D9AE8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17E518-73B6-BAEE-1A24-12FE303358E0}"/>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6349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908C-4C8B-78DC-9704-3354D3BB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37EF31-46E7-3AA7-73C1-772418B1E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70428F-A2FD-F999-1C60-FB1D25646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8DDC5-E173-5AEE-CCF4-3585260B0C91}"/>
              </a:ext>
            </a:extLst>
          </p:cNvPr>
          <p:cNvSpPr>
            <a:spLocks noGrp="1"/>
          </p:cNvSpPr>
          <p:nvPr>
            <p:ph type="dt" sz="half" idx="10"/>
          </p:nvPr>
        </p:nvSpPr>
        <p:spPr/>
        <p:txBody>
          <a:bodyPr/>
          <a:lstStyle/>
          <a:p>
            <a:fld id="{93FBD40A-3CF3-4BC1-8825-A6E15BE438D9}" type="datetime1">
              <a:rPr lang="en-US" smtClean="0"/>
              <a:t>2/20/2024</a:t>
            </a:fld>
            <a:endParaRPr lang="en-US" dirty="0"/>
          </a:p>
        </p:txBody>
      </p:sp>
      <p:sp>
        <p:nvSpPr>
          <p:cNvPr id="6" name="Footer Placeholder 5">
            <a:extLst>
              <a:ext uri="{FF2B5EF4-FFF2-40B4-BE49-F238E27FC236}">
                <a16:creationId xmlns:a16="http://schemas.microsoft.com/office/drawing/2014/main" id="{FA479D7A-3692-E435-5937-7214CD6AAD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09CDFA-4235-4176-6DC7-9C40223E1C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17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55273-E436-354A-7431-D4DA89BD1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59BF7-2C58-DBBF-0F7C-8DDD840BC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59580-5E93-F522-776E-7992E2369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FD48C-97B2-4B37-B9A8-6FC0FC713500}" type="datetime1">
              <a:rPr lang="en-US" smtClean="0"/>
              <a:t>2/20/2024</a:t>
            </a:fld>
            <a:endParaRPr lang="en-US" dirty="0"/>
          </a:p>
        </p:txBody>
      </p:sp>
      <p:sp>
        <p:nvSpPr>
          <p:cNvPr id="5" name="Footer Placeholder 4">
            <a:extLst>
              <a:ext uri="{FF2B5EF4-FFF2-40B4-BE49-F238E27FC236}">
                <a16:creationId xmlns:a16="http://schemas.microsoft.com/office/drawing/2014/main" id="{F2BCEEE8-6B83-4640-898F-19AA35ADB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BF4E877-D9F4-D9A9-D9C6-2D0685149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1471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4417" y="121299"/>
            <a:ext cx="8635554" cy="1411504"/>
          </a:xfrm>
        </p:spPr>
        <p:txBody>
          <a:bodyPr/>
          <a:lstStyle/>
          <a:p>
            <a:pPr lvl="0" algn="ctr">
              <a:spcBef>
                <a:spcPts val="0"/>
              </a:spcBef>
              <a:buClrTx/>
              <a:buSzTx/>
            </a:pPr>
            <a:r>
              <a:rPr lang="en-US" sz="4000" dirty="0">
                <a:solidFill>
                  <a:prstClr val="black"/>
                </a:solidFill>
                <a:latin typeface="Times New Roman" pitchFamily="18" charset="0"/>
                <a:cs typeface="Times New Roman" pitchFamily="18" charset="0"/>
              </a:rPr>
              <a:t>CI/CD Streamlining on DevOps with Zero-Touch Resilience</a:t>
            </a:r>
          </a:p>
          <a:p>
            <a:endParaRPr lang="en-US" dirty="0"/>
          </a:p>
        </p:txBody>
      </p:sp>
      <p:sp>
        <p:nvSpPr>
          <p:cNvPr id="5" name="Rectangle 4"/>
          <p:cNvSpPr/>
          <p:nvPr/>
        </p:nvSpPr>
        <p:spPr>
          <a:xfrm>
            <a:off x="7108467" y="4620968"/>
            <a:ext cx="4529352" cy="2062103"/>
          </a:xfrm>
          <a:prstGeom prst="rect">
            <a:avLst/>
          </a:prstGeom>
        </p:spPr>
        <p:txBody>
          <a:bodyPr wrap="square">
            <a:spAutoFit/>
          </a:bodyPr>
          <a:lstStyle/>
          <a:p>
            <a:r>
              <a:rPr lang="en-US" b="1" dirty="0">
                <a:solidFill>
                  <a:schemeClr val="bg2">
                    <a:lumMod val="25000"/>
                  </a:schemeClr>
                </a:solidFill>
                <a:latin typeface="Times New Roman" pitchFamily="18" charset="0"/>
                <a:cs typeface="Times New Roman" pitchFamily="18" charset="0"/>
              </a:rPr>
              <a:t>Presented By:</a:t>
            </a:r>
          </a:p>
          <a:p>
            <a:r>
              <a:rPr lang="en-US" b="1" dirty="0">
                <a:solidFill>
                  <a:schemeClr val="bg2">
                    <a:lumMod val="25000"/>
                  </a:schemeClr>
                </a:solidFill>
                <a:latin typeface="Times New Roman" pitchFamily="18" charset="0"/>
                <a:cs typeface="Times New Roman" pitchFamily="18" charset="0"/>
              </a:rPr>
              <a:t>Nitesh Kumar	     PRN - 230940127043 </a:t>
            </a:r>
          </a:p>
          <a:p>
            <a:r>
              <a:rPr lang="en-US" b="1" dirty="0" err="1">
                <a:solidFill>
                  <a:schemeClr val="bg2">
                    <a:lumMod val="25000"/>
                  </a:schemeClr>
                </a:solidFill>
                <a:latin typeface="Times New Roman" pitchFamily="18" charset="0"/>
                <a:cs typeface="Times New Roman" pitchFamily="18" charset="0"/>
              </a:rPr>
              <a:t>Indrajeet</a:t>
            </a:r>
            <a:r>
              <a:rPr lang="en-US" b="1" dirty="0">
                <a:solidFill>
                  <a:schemeClr val="bg2">
                    <a:lumMod val="25000"/>
                  </a:schemeClr>
                </a:solidFill>
                <a:latin typeface="Times New Roman" pitchFamily="18" charset="0"/>
                <a:cs typeface="Times New Roman" pitchFamily="18" charset="0"/>
              </a:rPr>
              <a:t> Kumar        PRN - 230940127037</a:t>
            </a:r>
          </a:p>
          <a:p>
            <a:r>
              <a:rPr lang="en-US" b="1" dirty="0">
                <a:solidFill>
                  <a:schemeClr val="bg2">
                    <a:lumMod val="25000"/>
                  </a:schemeClr>
                </a:solidFill>
                <a:latin typeface="Times New Roman" pitchFamily="18" charset="0"/>
                <a:cs typeface="Times New Roman" pitchFamily="18" charset="0"/>
              </a:rPr>
              <a:t>Sandeep </a:t>
            </a:r>
            <a:r>
              <a:rPr lang="en-US" b="1" dirty="0" err="1">
                <a:solidFill>
                  <a:schemeClr val="bg2">
                    <a:lumMod val="25000"/>
                  </a:schemeClr>
                </a:solidFill>
                <a:latin typeface="Times New Roman" pitchFamily="18" charset="0"/>
                <a:cs typeface="Times New Roman" pitchFamily="18" charset="0"/>
              </a:rPr>
              <a:t>Narvade</a:t>
            </a:r>
            <a:r>
              <a:rPr lang="en-US" b="1" dirty="0">
                <a:solidFill>
                  <a:schemeClr val="bg2">
                    <a:lumMod val="25000"/>
                  </a:schemeClr>
                </a:solidFill>
                <a:latin typeface="Times New Roman" pitchFamily="18" charset="0"/>
                <a:cs typeface="Times New Roman" pitchFamily="18" charset="0"/>
              </a:rPr>
              <a:t>       PRN - 230940127047</a:t>
            </a:r>
          </a:p>
          <a:p>
            <a:r>
              <a:rPr lang="en-US" b="1" dirty="0">
                <a:solidFill>
                  <a:schemeClr val="bg2">
                    <a:lumMod val="25000"/>
                  </a:schemeClr>
                </a:solidFill>
                <a:latin typeface="Times New Roman" pitchFamily="18" charset="0"/>
                <a:cs typeface="Times New Roman" pitchFamily="18" charset="0"/>
              </a:rPr>
              <a:t>Ravishankar Kumar  PRN - 230940127045                                                                                                      </a:t>
            </a:r>
          </a:p>
          <a:p>
            <a:pPr algn="ctr"/>
            <a:endParaRPr lang="en-US" sz="2000" dirty="0">
              <a:solidFill>
                <a:srgbClr val="FF0000"/>
              </a:solidFill>
              <a:latin typeface="Times New Roman" pitchFamily="18" charset="0"/>
              <a:cs typeface="Times New Roman" pitchFamily="18"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005" y="1528220"/>
            <a:ext cx="1402667" cy="1668264"/>
          </a:xfrm>
          <a:prstGeom prst="rect">
            <a:avLst/>
          </a:prstGeom>
        </p:spPr>
      </p:pic>
      <p:sp>
        <p:nvSpPr>
          <p:cNvPr id="7" name="Rectangle 6"/>
          <p:cNvSpPr/>
          <p:nvPr/>
        </p:nvSpPr>
        <p:spPr>
          <a:xfrm>
            <a:off x="3850842" y="3199852"/>
            <a:ext cx="4262705" cy="923330"/>
          </a:xfrm>
          <a:prstGeom prst="rect">
            <a:avLst/>
          </a:prstGeom>
        </p:spPr>
        <p:txBody>
          <a:bodyPr wrap="none">
            <a:spAutoFit/>
          </a:bodyPr>
          <a:lstStyle/>
          <a:p>
            <a:pPr lvl="0" algn="ctr"/>
            <a:r>
              <a:rPr lang="en-US" sz="5400" b="1" dirty="0">
                <a:solidFill>
                  <a:schemeClr val="accent1"/>
                </a:solidFill>
                <a:latin typeface="Times New Roman" pitchFamily="18" charset="0"/>
                <a:cs typeface="Times New Roman" pitchFamily="18" charset="0"/>
              </a:rPr>
              <a:t>CDAC</a:t>
            </a:r>
            <a:r>
              <a:rPr lang="en-US" sz="5400" b="1" dirty="0">
                <a:latin typeface="Times New Roman" pitchFamily="18" charset="0"/>
                <a:cs typeface="Times New Roman" pitchFamily="18" charset="0"/>
              </a:rPr>
              <a:t>-</a:t>
            </a:r>
            <a:r>
              <a:rPr lang="en-US" sz="5400" b="1" dirty="0">
                <a:solidFill>
                  <a:srgbClr val="FF0000"/>
                </a:solidFill>
                <a:latin typeface="Times New Roman" pitchFamily="18" charset="0"/>
                <a:cs typeface="Times New Roman" pitchFamily="18" charset="0"/>
              </a:rPr>
              <a:t>ACTS</a:t>
            </a:r>
          </a:p>
        </p:txBody>
      </p:sp>
      <p:pic>
        <p:nvPicPr>
          <p:cNvPr id="1026" name="Picture 2" descr="e-Brochure">
            <a:extLst>
              <a:ext uri="{FF2B5EF4-FFF2-40B4-BE49-F238E27FC236}">
                <a16:creationId xmlns:a16="http://schemas.microsoft.com/office/drawing/2014/main" id="{A34CD6BD-5B08-E59F-C81F-F07471156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646" y="1528220"/>
            <a:ext cx="2785099" cy="16682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2F2429-482A-F194-E66D-5526DADC639F}"/>
              </a:ext>
            </a:extLst>
          </p:cNvPr>
          <p:cNvSpPr txBox="1"/>
          <p:nvPr/>
        </p:nvSpPr>
        <p:spPr>
          <a:xfrm>
            <a:off x="1017767" y="5188569"/>
            <a:ext cx="4691270" cy="646331"/>
          </a:xfrm>
          <a:prstGeom prst="rect">
            <a:avLst/>
          </a:prstGeom>
          <a:noFill/>
        </p:spPr>
        <p:txBody>
          <a:bodyPr wrap="square" rtlCol="0">
            <a:spAutoFit/>
          </a:bodyPr>
          <a:lstStyle/>
          <a:p>
            <a:r>
              <a:rPr lang="en-US" b="1" dirty="0"/>
              <a:t>Guided By:</a:t>
            </a:r>
          </a:p>
          <a:p>
            <a:r>
              <a:rPr lang="en-US" b="1" dirty="0"/>
              <a:t>MR. Prateek Maheshwari</a:t>
            </a:r>
            <a:endParaRPr lang="en-IN" b="1" dirty="0"/>
          </a:p>
        </p:txBody>
      </p:sp>
    </p:spTree>
    <p:extLst>
      <p:ext uri="{BB962C8B-B14F-4D97-AF65-F5344CB8AC3E}">
        <p14:creationId xmlns:p14="http://schemas.microsoft.com/office/powerpoint/2010/main" val="408113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14600" y="726057"/>
            <a:ext cx="5382828" cy="4904722"/>
          </a:xfrm>
          <a:prstGeom prst="rect">
            <a:avLst/>
          </a:prstGeom>
        </p:spPr>
      </p:pic>
      <p:sp>
        <p:nvSpPr>
          <p:cNvPr id="2" name="Slide Number Placeholder 1"/>
          <p:cNvSpPr>
            <a:spLocks noGrp="1"/>
          </p:cNvSpPr>
          <p:nvPr>
            <p:ph type="sldNum" sz="quarter" idx="12"/>
          </p:nvPr>
        </p:nvSpPr>
        <p:spPr/>
        <p:txBody>
          <a:bodyPr/>
          <a:lstStyle/>
          <a:p>
            <a:r>
              <a:rPr lang="en-US" sz="1800" dirty="0"/>
              <a:t>15</a:t>
            </a:r>
          </a:p>
        </p:txBody>
      </p:sp>
    </p:spTree>
    <p:extLst>
      <p:ext uri="{BB962C8B-B14F-4D97-AF65-F5344CB8AC3E}">
        <p14:creationId xmlns:p14="http://schemas.microsoft.com/office/powerpoint/2010/main" val="402505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z="1800" dirty="0"/>
              <a:t>16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68" y="329832"/>
            <a:ext cx="7802064" cy="5711529"/>
          </a:xfrm>
          <a:prstGeom prst="rect">
            <a:avLst/>
          </a:prstGeom>
        </p:spPr>
      </p:pic>
    </p:spTree>
    <p:extLst>
      <p:ext uri="{BB962C8B-B14F-4D97-AF65-F5344CB8AC3E}">
        <p14:creationId xmlns:p14="http://schemas.microsoft.com/office/powerpoint/2010/main" val="40777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EC296-4986-6D8B-1E41-FE77C9B90857}"/>
              </a:ext>
            </a:extLst>
          </p:cNvPr>
          <p:cNvSpPr>
            <a:spLocks noGrp="1"/>
          </p:cNvSpPr>
          <p:nvPr>
            <p:ph idx="1"/>
          </p:nvPr>
        </p:nvSpPr>
        <p:spPr/>
        <p:txBody>
          <a:bodyPr/>
          <a:lstStyle/>
          <a:p>
            <a:r>
              <a:rPr lang="en-IN" sz="2800" dirty="0"/>
              <a:t> DevOps</a:t>
            </a:r>
          </a:p>
          <a:p>
            <a:endParaRPr lang="en-IN" dirty="0"/>
          </a:p>
        </p:txBody>
      </p:sp>
      <p:sp>
        <p:nvSpPr>
          <p:cNvPr id="4" name="Slide Number Placeholder 3">
            <a:extLst>
              <a:ext uri="{FF2B5EF4-FFF2-40B4-BE49-F238E27FC236}">
                <a16:creationId xmlns:a16="http://schemas.microsoft.com/office/drawing/2014/main" id="{F1098169-9745-D0E2-9470-8DCB4486D50C}"/>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28" descr="Air Acrobatics of the Surya Kiran Team of the Indian Air Force at Bangalore Air Show 2011">
            <a:extLst>
              <a:ext uri="{FF2B5EF4-FFF2-40B4-BE49-F238E27FC236}">
                <a16:creationId xmlns:a16="http://schemas.microsoft.com/office/drawing/2014/main" id="{A951426A-9BF5-0DC4-F416-0B3272504F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815"/>
          <a:stretch/>
        </p:blipFill>
        <p:spPr bwMode="auto">
          <a:xfrm>
            <a:off x="76200" y="947578"/>
            <a:ext cx="6400800" cy="5681822"/>
          </a:xfrm>
          <a:prstGeom prst="flowChartDelay">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6E8A733-1380-625A-EE7A-4277F9BBCF09}"/>
              </a:ext>
            </a:extLst>
          </p:cNvPr>
          <p:cNvSpPr txBox="1">
            <a:spLocks/>
          </p:cNvSpPr>
          <p:nvPr/>
        </p:nvSpPr>
        <p:spPr>
          <a:xfrm>
            <a:off x="381000" y="251601"/>
            <a:ext cx="8610600" cy="54357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Agenda</a:t>
            </a:r>
          </a:p>
        </p:txBody>
      </p:sp>
      <p:graphicFrame>
        <p:nvGraphicFramePr>
          <p:cNvPr id="7" name="Diagram 6">
            <a:extLst>
              <a:ext uri="{FF2B5EF4-FFF2-40B4-BE49-F238E27FC236}">
                <a16:creationId xmlns:a16="http://schemas.microsoft.com/office/drawing/2014/main" id="{8940635F-0CB0-9943-D4B9-F7EAD9296C9F}"/>
              </a:ext>
            </a:extLst>
          </p:cNvPr>
          <p:cNvGraphicFramePr/>
          <p:nvPr>
            <p:extLst>
              <p:ext uri="{D42A27DB-BD31-4B8C-83A1-F6EECF244321}">
                <p14:modId xmlns:p14="http://schemas.microsoft.com/office/powerpoint/2010/main" val="2307695014"/>
              </p:ext>
            </p:extLst>
          </p:nvPr>
        </p:nvGraphicFramePr>
        <p:xfrm>
          <a:off x="5638800" y="1905004"/>
          <a:ext cx="5867400" cy="3809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ED0D8234-88F1-7E38-9B72-5AD8800E339F}"/>
              </a:ext>
            </a:extLst>
          </p:cNvPr>
          <p:cNvCxnSpPr>
            <a:cxnSpLocks/>
          </p:cNvCxnSpPr>
          <p:nvPr/>
        </p:nvCxnSpPr>
        <p:spPr>
          <a:xfrm>
            <a:off x="0" y="6858000"/>
            <a:ext cx="12192000" cy="0"/>
          </a:xfrm>
          <a:prstGeom prst="line">
            <a:avLst/>
          </a:prstGeom>
          <a:ln w="88900">
            <a:solidFill>
              <a:schemeClr val="accent2">
                <a:lumMod val="75000"/>
              </a:schemeClr>
            </a:solidFill>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A5713257-8432-9834-CCE0-650293063E3A}"/>
              </a:ext>
            </a:extLst>
          </p:cNvPr>
          <p:cNvCxnSpPr/>
          <p:nvPr/>
        </p:nvCxnSpPr>
        <p:spPr>
          <a:xfrm>
            <a:off x="0" y="0"/>
            <a:ext cx="12192000" cy="0"/>
          </a:xfrm>
          <a:prstGeom prst="line">
            <a:avLst/>
          </a:prstGeom>
          <a:ln w="88900">
            <a:solidFill>
              <a:schemeClr val="accent2">
                <a:lumMod val="75000"/>
              </a:schemeClr>
            </a:solidFill>
          </a:ln>
        </p:spPr>
        <p:style>
          <a:lnRef idx="3">
            <a:schemeClr val="accent1"/>
          </a:lnRef>
          <a:fillRef idx="0">
            <a:schemeClr val="accent1"/>
          </a:fillRef>
          <a:effectRef idx="2">
            <a:schemeClr val="accent1"/>
          </a:effectRef>
          <a:fontRef idx="minor">
            <a:schemeClr val="tx1"/>
          </a:fontRef>
        </p:style>
      </p:cxnSp>
      <p:grpSp>
        <p:nvGrpSpPr>
          <p:cNvPr id="11" name="Group 10">
            <a:extLst>
              <a:ext uri="{FF2B5EF4-FFF2-40B4-BE49-F238E27FC236}">
                <a16:creationId xmlns:a16="http://schemas.microsoft.com/office/drawing/2014/main" id="{03A7AE1E-BFFE-6596-AB7E-B735A877BB1C}"/>
              </a:ext>
            </a:extLst>
          </p:cNvPr>
          <p:cNvGrpSpPr/>
          <p:nvPr/>
        </p:nvGrpSpPr>
        <p:grpSpPr>
          <a:xfrm>
            <a:off x="5582205" y="5614716"/>
            <a:ext cx="5867400" cy="401116"/>
            <a:chOff x="638053" y="802232"/>
            <a:chExt cx="5178171" cy="401116"/>
          </a:xfrm>
        </p:grpSpPr>
        <p:sp>
          <p:nvSpPr>
            <p:cNvPr id="12" name="Rectangle 11">
              <a:extLst>
                <a:ext uri="{FF2B5EF4-FFF2-40B4-BE49-F238E27FC236}">
                  <a16:creationId xmlns:a16="http://schemas.microsoft.com/office/drawing/2014/main" id="{7C83AB5D-8989-DAC6-B0CA-77D2089A6D79}"/>
                </a:ext>
              </a:extLst>
            </p:cNvPr>
            <p:cNvSpPr/>
            <p:nvPr/>
          </p:nvSpPr>
          <p:spPr>
            <a:xfrm>
              <a:off x="638053" y="802232"/>
              <a:ext cx="5178171" cy="40111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50F92CC6-F37B-C09C-14D8-2ADDFB7AE8F3}"/>
                </a:ext>
              </a:extLst>
            </p:cNvPr>
            <p:cNvSpPr txBox="1"/>
            <p:nvPr/>
          </p:nvSpPr>
          <p:spPr>
            <a:xfrm>
              <a:off x="638053" y="802232"/>
              <a:ext cx="5178171" cy="4011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8386" tIns="45720" rIns="45720" bIns="45720" numCol="1" spcCol="1270" anchor="ctr" anchorCtr="0">
              <a:noAutofit/>
            </a:bodyPr>
            <a:lstStyle/>
            <a:p>
              <a:pPr marL="0" lvl="0" indent="0" algn="r" defTabSz="800100">
                <a:lnSpc>
                  <a:spcPct val="90000"/>
                </a:lnSpc>
                <a:spcBef>
                  <a:spcPct val="0"/>
                </a:spcBef>
                <a:spcAft>
                  <a:spcPct val="35000"/>
                </a:spcAft>
                <a:buNone/>
              </a:pPr>
              <a:r>
                <a:rPr lang="en-US" dirty="0"/>
                <a:t>C</a:t>
              </a:r>
              <a:r>
                <a:rPr lang="en-IN" dirty="0" err="1"/>
                <a:t>onclusion</a:t>
              </a:r>
              <a:endParaRPr lang="en-IN" sz="1800" kern="1200" dirty="0"/>
            </a:p>
          </p:txBody>
        </p:sp>
      </p:grpSp>
      <p:sp>
        <p:nvSpPr>
          <p:cNvPr id="14" name="Oval 13">
            <a:extLst>
              <a:ext uri="{FF2B5EF4-FFF2-40B4-BE49-F238E27FC236}">
                <a16:creationId xmlns:a16="http://schemas.microsoft.com/office/drawing/2014/main" id="{DF2AD30D-7E57-15B6-376B-E554251E7489}"/>
              </a:ext>
            </a:extLst>
          </p:cNvPr>
          <p:cNvSpPr/>
          <p:nvPr/>
        </p:nvSpPr>
        <p:spPr>
          <a:xfrm>
            <a:off x="5207794" y="5578603"/>
            <a:ext cx="501395" cy="501395"/>
          </a:xfrm>
          <a:prstGeom prst="ellipse">
            <a:avLst/>
          </a:prstGeom>
          <a:solidFill>
            <a:schemeClr val="accent3">
              <a:lumMod val="25000"/>
              <a:lumOff val="75000"/>
            </a:schemeClr>
          </a:solidFill>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84556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FC72-BE55-F088-D930-C5E0A0953A40}"/>
              </a:ext>
            </a:extLst>
          </p:cNvPr>
          <p:cNvSpPr>
            <a:spLocks noGrp="1"/>
          </p:cNvSpPr>
          <p:nvPr>
            <p:ph type="title"/>
          </p:nvPr>
        </p:nvSpPr>
        <p:spPr>
          <a:xfrm>
            <a:off x="838200" y="128104"/>
            <a:ext cx="10515600" cy="794247"/>
          </a:xfrm>
        </p:spPr>
        <p:txBody>
          <a:bodyPr/>
          <a:lstStyle/>
          <a:p>
            <a:pPr algn="ctr"/>
            <a:r>
              <a:rPr lang="en-US" dirty="0"/>
              <a:t>DevOps</a:t>
            </a:r>
            <a:endParaRPr lang="en-IN" dirty="0"/>
          </a:p>
        </p:txBody>
      </p:sp>
      <p:sp>
        <p:nvSpPr>
          <p:cNvPr id="4" name="Slide Number Placeholder 3">
            <a:extLst>
              <a:ext uri="{FF2B5EF4-FFF2-40B4-BE49-F238E27FC236}">
                <a16:creationId xmlns:a16="http://schemas.microsoft.com/office/drawing/2014/main" id="{6D770B4F-3591-34F9-147B-365166777A6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Content Placeholder 7">
            <a:extLst>
              <a:ext uri="{FF2B5EF4-FFF2-40B4-BE49-F238E27FC236}">
                <a16:creationId xmlns:a16="http://schemas.microsoft.com/office/drawing/2014/main" id="{F6394958-D589-8998-0447-93D82F42FA74}"/>
              </a:ext>
            </a:extLst>
          </p:cNvPr>
          <p:cNvSpPr>
            <a:spLocks noGrp="1"/>
          </p:cNvSpPr>
          <p:nvPr>
            <p:ph idx="1"/>
          </p:nvPr>
        </p:nvSpPr>
        <p:spPr>
          <a:xfrm>
            <a:off x="512197" y="846523"/>
            <a:ext cx="10515600" cy="5095586"/>
          </a:xfrm>
        </p:spPr>
        <p:txBody>
          <a:bodyPr/>
          <a:lstStyle/>
          <a:p>
            <a:r>
              <a:rPr lang="en-US" sz="1800" b="0" i="0" u="none" strike="noStrike" baseline="0" dirty="0">
                <a:solidFill>
                  <a:srgbClr val="000000"/>
                </a:solidFill>
                <a:latin typeface="Times New Roman" panose="02020603050405020304" pitchFamily="18" charset="0"/>
              </a:rPr>
              <a:t>A DevOps is a set of practices, tools, and automated processes used by development (Dev) and operations (Ops) teams to build and deploy code. </a:t>
            </a:r>
            <a:endParaRPr lang="en-IN" dirty="0"/>
          </a:p>
        </p:txBody>
      </p:sp>
      <p:pic>
        <p:nvPicPr>
          <p:cNvPr id="2050" name="Picture 2" descr="DevOps Lifecycle">
            <a:extLst>
              <a:ext uri="{FF2B5EF4-FFF2-40B4-BE49-F238E27FC236}">
                <a16:creationId xmlns:a16="http://schemas.microsoft.com/office/drawing/2014/main" id="{FBEB91D3-4645-142E-8E60-3A9A55FA2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11" y="1640771"/>
            <a:ext cx="10343985" cy="453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6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A2D9-3775-EED5-317D-E377DAE520F2}"/>
              </a:ext>
            </a:extLst>
          </p:cNvPr>
          <p:cNvSpPr>
            <a:spLocks noGrp="1"/>
          </p:cNvSpPr>
          <p:nvPr>
            <p:ph type="title"/>
          </p:nvPr>
        </p:nvSpPr>
        <p:spPr>
          <a:xfrm>
            <a:off x="838200" y="203641"/>
            <a:ext cx="10515600" cy="954792"/>
          </a:xfrm>
        </p:spPr>
        <p:txBody>
          <a:bodyPr/>
          <a:lstStyle/>
          <a:p>
            <a:pPr algn="ctr"/>
            <a:r>
              <a:rPr lang="en-US" dirty="0"/>
              <a:t>DevSecOps</a:t>
            </a:r>
            <a:endParaRPr lang="en-IN" dirty="0"/>
          </a:p>
        </p:txBody>
      </p:sp>
      <p:sp>
        <p:nvSpPr>
          <p:cNvPr id="3" name="Content Placeholder 2">
            <a:extLst>
              <a:ext uri="{FF2B5EF4-FFF2-40B4-BE49-F238E27FC236}">
                <a16:creationId xmlns:a16="http://schemas.microsoft.com/office/drawing/2014/main" id="{790C32A1-4461-C4B3-7115-613B558033B2}"/>
              </a:ext>
            </a:extLst>
          </p:cNvPr>
          <p:cNvSpPr>
            <a:spLocks noGrp="1"/>
          </p:cNvSpPr>
          <p:nvPr>
            <p:ph idx="1"/>
          </p:nvPr>
        </p:nvSpPr>
        <p:spPr>
          <a:xfrm>
            <a:off x="838200" y="1158433"/>
            <a:ext cx="10515600" cy="4351338"/>
          </a:xfrm>
        </p:spPr>
        <p:txBody>
          <a:bodyPr/>
          <a:lstStyle/>
          <a:p>
            <a:r>
              <a:rPr lang="en-US" sz="1800" b="0" i="0" u="none" strike="noStrike" baseline="0" dirty="0">
                <a:solidFill>
                  <a:srgbClr val="000000"/>
                </a:solidFill>
                <a:latin typeface="Times New Roman" panose="02020603050405020304" pitchFamily="18" charset="0"/>
              </a:rPr>
              <a:t>DevSecOps is the practice of integrating security testing at every stage of the software development process. It includes tools and processes that encourage collaboration between developers, security specialists, and operation teams to build software that is both efficient and secure. DevSecOps brings cultural transformation that makes security a shared responsibility for everyone who is building the software. </a:t>
            </a:r>
          </a:p>
          <a:p>
            <a:endParaRPr lang="en-US" sz="1800" dirty="0">
              <a:solidFill>
                <a:srgbClr val="000000"/>
              </a:solidFill>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0BCBD16-B2AD-0BD4-4C7B-59329AF97F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a:extLst>
              <a:ext uri="{FF2B5EF4-FFF2-40B4-BE49-F238E27FC236}">
                <a16:creationId xmlns:a16="http://schemas.microsoft.com/office/drawing/2014/main" id="{90EE2F52-1DA9-B7C7-7BA8-803D943895E4}"/>
              </a:ext>
            </a:extLst>
          </p:cNvPr>
          <p:cNvPicPr>
            <a:picLocks noChangeAspect="1"/>
          </p:cNvPicPr>
          <p:nvPr/>
        </p:nvPicPr>
        <p:blipFill>
          <a:blip r:embed="rId2"/>
          <a:stretch>
            <a:fillRect/>
          </a:stretch>
        </p:blipFill>
        <p:spPr>
          <a:xfrm>
            <a:off x="2153350" y="2512612"/>
            <a:ext cx="7992513" cy="3633745"/>
          </a:xfrm>
          <a:prstGeom prst="rect">
            <a:avLst/>
          </a:prstGeom>
        </p:spPr>
      </p:pic>
    </p:spTree>
    <p:extLst>
      <p:ext uri="{BB962C8B-B14F-4D97-AF65-F5344CB8AC3E}">
        <p14:creationId xmlns:p14="http://schemas.microsoft.com/office/powerpoint/2010/main" val="424295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062A-02F8-EF36-51D0-D7EA9599D9D9}"/>
              </a:ext>
            </a:extLst>
          </p:cNvPr>
          <p:cNvSpPr>
            <a:spLocks noGrp="1"/>
          </p:cNvSpPr>
          <p:nvPr>
            <p:ph type="title"/>
          </p:nvPr>
        </p:nvSpPr>
        <p:spPr>
          <a:xfrm>
            <a:off x="1005177" y="136525"/>
            <a:ext cx="10515600" cy="986597"/>
          </a:xfrm>
        </p:spPr>
        <p:txBody>
          <a:bodyPr/>
          <a:lstStyle/>
          <a:p>
            <a:pPr algn="ctr"/>
            <a:r>
              <a:rPr lang="en-US" dirty="0"/>
              <a:t>Deployments Methods</a:t>
            </a:r>
            <a:endParaRPr lang="en-IN" dirty="0"/>
          </a:p>
        </p:txBody>
      </p:sp>
      <p:sp>
        <p:nvSpPr>
          <p:cNvPr id="4" name="Slide Number Placeholder 3">
            <a:extLst>
              <a:ext uri="{FF2B5EF4-FFF2-40B4-BE49-F238E27FC236}">
                <a16:creationId xmlns:a16="http://schemas.microsoft.com/office/drawing/2014/main" id="{D37FF8B1-9312-2479-91DE-40ADAADF91C6}"/>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pSp>
        <p:nvGrpSpPr>
          <p:cNvPr id="5" name="Group 4">
            <a:extLst>
              <a:ext uri="{FF2B5EF4-FFF2-40B4-BE49-F238E27FC236}">
                <a16:creationId xmlns:a16="http://schemas.microsoft.com/office/drawing/2014/main" id="{43051852-7FEF-977F-5F5A-8FA8AF7F3043}"/>
              </a:ext>
            </a:extLst>
          </p:cNvPr>
          <p:cNvGrpSpPr>
            <a:grpSpLocks/>
          </p:cNvGrpSpPr>
          <p:nvPr/>
        </p:nvGrpSpPr>
        <p:grpSpPr>
          <a:xfrm>
            <a:off x="1405760" y="1314314"/>
            <a:ext cx="2612168" cy="1704755"/>
            <a:chOff x="10094299" y="1423709"/>
            <a:chExt cx="1613176" cy="1704755"/>
          </a:xfrm>
        </p:grpSpPr>
        <p:sp>
          <p:nvSpPr>
            <p:cNvPr id="6" name="Round Same Side Corner Rectangle 144">
              <a:extLst>
                <a:ext uri="{FF2B5EF4-FFF2-40B4-BE49-F238E27FC236}">
                  <a16:creationId xmlns:a16="http://schemas.microsoft.com/office/drawing/2014/main" id="{D6D2F89A-9CCC-B2B5-BDA7-D34185EC6539}"/>
                </a:ext>
              </a:extLst>
            </p:cNvPr>
            <p:cNvSpPr/>
            <p:nvPr/>
          </p:nvSpPr>
          <p:spPr>
            <a:xfrm>
              <a:off x="10094299" y="1423709"/>
              <a:ext cx="1613176" cy="1688088"/>
            </a:xfrm>
            <a:prstGeom prst="round2SameRect">
              <a:avLst>
                <a:gd name="adj1" fmla="val 4990"/>
                <a:gd name="adj2" fmla="val 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7" name="Content Placeholder 4">
              <a:extLst>
                <a:ext uri="{FF2B5EF4-FFF2-40B4-BE49-F238E27FC236}">
                  <a16:creationId xmlns:a16="http://schemas.microsoft.com/office/drawing/2014/main" id="{DF7A06A9-E145-8789-7CA5-09B334480B53}"/>
                </a:ext>
              </a:extLst>
            </p:cNvPr>
            <p:cNvSpPr txBox="1">
              <a:spLocks/>
            </p:cNvSpPr>
            <p:nvPr/>
          </p:nvSpPr>
          <p:spPr>
            <a:xfrm>
              <a:off x="10155874" y="1531854"/>
              <a:ext cx="1485917" cy="246221"/>
            </a:xfrm>
            <a:prstGeom prst="rect">
              <a:avLst/>
            </a:prstGeom>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kumimoji="0" lang="en-GB" sz="1600" b="1" i="0" u="none" strike="noStrike" kern="1200" cap="none" spc="0" normalizeH="0" baseline="0" noProof="0" dirty="0">
                  <a:ln>
                    <a:noFill/>
                  </a:ln>
                  <a:solidFill>
                    <a:srgbClr val="FFFFFF"/>
                  </a:solidFill>
                  <a:effectLst/>
                  <a:uLnTx/>
                  <a:uFillTx/>
                  <a:latin typeface="Verdana"/>
                  <a:ea typeface="+mn-ea"/>
                  <a:cs typeface="Arial"/>
                </a:rPr>
                <a:t>Zero Touch</a:t>
              </a:r>
            </a:p>
          </p:txBody>
        </p:sp>
        <p:sp>
          <p:nvSpPr>
            <p:cNvPr id="8" name="Diamond 86">
              <a:extLst>
                <a:ext uri="{FF2B5EF4-FFF2-40B4-BE49-F238E27FC236}">
                  <a16:creationId xmlns:a16="http://schemas.microsoft.com/office/drawing/2014/main" id="{F37B0357-501D-041E-508A-3CCD9C360B73}"/>
                </a:ext>
              </a:extLst>
            </p:cNvPr>
            <p:cNvSpPr/>
            <p:nvPr/>
          </p:nvSpPr>
          <p:spPr>
            <a:xfrm>
              <a:off x="10288195" y="1910736"/>
              <a:ext cx="1221275" cy="121772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sp>
          <p:nvSpPr>
            <p:cNvPr id="9" name="Diamond 87">
              <a:extLst>
                <a:ext uri="{FF2B5EF4-FFF2-40B4-BE49-F238E27FC236}">
                  <a16:creationId xmlns:a16="http://schemas.microsoft.com/office/drawing/2014/main" id="{CB7A84C7-71E5-E0D4-855B-B026B829F646}"/>
                </a:ext>
              </a:extLst>
            </p:cNvPr>
            <p:cNvSpPr/>
            <p:nvPr/>
          </p:nvSpPr>
          <p:spPr>
            <a:xfrm>
              <a:off x="10374661" y="1996950"/>
              <a:ext cx="1048344" cy="1045300"/>
            </a:xfrm>
            <a:prstGeom prst="diamond">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467" b="0"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Freeform 166">
              <a:extLst>
                <a:ext uri="{FF2B5EF4-FFF2-40B4-BE49-F238E27FC236}">
                  <a16:creationId xmlns:a16="http://schemas.microsoft.com/office/drawing/2014/main" id="{B6DB1560-50E9-DC1F-C107-5C3412904149}"/>
                </a:ext>
              </a:extLst>
            </p:cNvPr>
            <p:cNvSpPr>
              <a:spLocks/>
            </p:cNvSpPr>
            <p:nvPr/>
          </p:nvSpPr>
          <p:spPr bwMode="auto">
            <a:xfrm>
              <a:off x="10724887" y="2438056"/>
              <a:ext cx="354275" cy="425765"/>
            </a:xfrm>
            <a:custGeom>
              <a:avLst/>
              <a:gdLst/>
              <a:ahLst/>
              <a:cxnLst>
                <a:cxn ang="0">
                  <a:pos x="58" y="154"/>
                </a:cxn>
                <a:cxn ang="0">
                  <a:pos x="14" y="101"/>
                </a:cxn>
                <a:cxn ang="0">
                  <a:pos x="8" y="60"/>
                </a:cxn>
                <a:cxn ang="0">
                  <a:pos x="32" y="84"/>
                </a:cxn>
                <a:cxn ang="0">
                  <a:pos x="32" y="10"/>
                </a:cxn>
                <a:cxn ang="0">
                  <a:pos x="43" y="0"/>
                </a:cxn>
                <a:cxn ang="0">
                  <a:pos x="53" y="11"/>
                </a:cxn>
                <a:cxn ang="0">
                  <a:pos x="53" y="54"/>
                </a:cxn>
                <a:cxn ang="0">
                  <a:pos x="76" y="61"/>
                </a:cxn>
                <a:cxn ang="0">
                  <a:pos x="97" y="71"/>
                </a:cxn>
                <a:cxn ang="0">
                  <a:pos x="114" y="75"/>
                </a:cxn>
                <a:cxn ang="0">
                  <a:pos x="74" y="154"/>
                </a:cxn>
              </a:cxnLst>
              <a:rect l="0" t="0" r="r" b="b"/>
              <a:pathLst>
                <a:path w="128" h="154">
                  <a:moveTo>
                    <a:pt x="58" y="154"/>
                  </a:moveTo>
                  <a:cubicBezTo>
                    <a:pt x="58" y="154"/>
                    <a:pt x="33" y="154"/>
                    <a:pt x="14" y="101"/>
                  </a:cubicBezTo>
                  <a:cubicBezTo>
                    <a:pt x="14" y="101"/>
                    <a:pt x="0" y="66"/>
                    <a:pt x="8" y="60"/>
                  </a:cubicBezTo>
                  <a:cubicBezTo>
                    <a:pt x="8" y="60"/>
                    <a:pt x="21" y="50"/>
                    <a:pt x="32" y="84"/>
                  </a:cubicBezTo>
                  <a:cubicBezTo>
                    <a:pt x="32" y="10"/>
                    <a:pt x="32" y="10"/>
                    <a:pt x="32" y="10"/>
                  </a:cubicBezTo>
                  <a:cubicBezTo>
                    <a:pt x="32" y="10"/>
                    <a:pt x="31" y="0"/>
                    <a:pt x="43" y="0"/>
                  </a:cubicBezTo>
                  <a:cubicBezTo>
                    <a:pt x="43" y="0"/>
                    <a:pt x="53" y="0"/>
                    <a:pt x="53" y="11"/>
                  </a:cubicBezTo>
                  <a:cubicBezTo>
                    <a:pt x="53" y="54"/>
                    <a:pt x="53" y="54"/>
                    <a:pt x="53" y="54"/>
                  </a:cubicBezTo>
                  <a:cubicBezTo>
                    <a:pt x="53" y="54"/>
                    <a:pt x="67" y="36"/>
                    <a:pt x="76" y="61"/>
                  </a:cubicBezTo>
                  <a:cubicBezTo>
                    <a:pt x="76" y="61"/>
                    <a:pt x="93" y="47"/>
                    <a:pt x="97" y="71"/>
                  </a:cubicBezTo>
                  <a:cubicBezTo>
                    <a:pt x="97" y="71"/>
                    <a:pt x="110" y="61"/>
                    <a:pt x="114" y="75"/>
                  </a:cubicBezTo>
                  <a:cubicBezTo>
                    <a:pt x="114" y="75"/>
                    <a:pt x="128" y="153"/>
                    <a:pt x="74" y="154"/>
                  </a:cubicBezTo>
                </a:path>
              </a:pathLst>
            </a:custGeom>
            <a:noFill/>
            <a:ln w="9525" cap="sq">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11" name="Group 167">
              <a:extLst>
                <a:ext uri="{FF2B5EF4-FFF2-40B4-BE49-F238E27FC236}">
                  <a16:creationId xmlns:a16="http://schemas.microsoft.com/office/drawing/2014/main" id="{828FFE22-2100-131D-BCBB-98B97E74D38F}"/>
                </a:ext>
              </a:extLst>
            </p:cNvPr>
            <p:cNvGrpSpPr/>
            <p:nvPr/>
          </p:nvGrpSpPr>
          <p:grpSpPr>
            <a:xfrm>
              <a:off x="10637447" y="2234316"/>
              <a:ext cx="409563" cy="294501"/>
              <a:chOff x="2647951" y="4768850"/>
              <a:chExt cx="495300" cy="357188"/>
            </a:xfrm>
            <a:effectLst/>
          </p:grpSpPr>
          <p:sp>
            <p:nvSpPr>
              <p:cNvPr id="12" name="Freeform 470">
                <a:extLst>
                  <a:ext uri="{FF2B5EF4-FFF2-40B4-BE49-F238E27FC236}">
                    <a16:creationId xmlns:a16="http://schemas.microsoft.com/office/drawing/2014/main" id="{AF8AC6B1-6159-5824-9CDE-B142D7913B98}"/>
                  </a:ext>
                </a:extLst>
              </p:cNvPr>
              <p:cNvSpPr>
                <a:spLocks/>
              </p:cNvSpPr>
              <p:nvPr/>
            </p:nvSpPr>
            <p:spPr bwMode="auto">
              <a:xfrm>
                <a:off x="2992438" y="4916488"/>
                <a:ext cx="15875" cy="69850"/>
              </a:xfrm>
              <a:custGeom>
                <a:avLst/>
                <a:gdLst/>
                <a:ahLst/>
                <a:cxnLst>
                  <a:cxn ang="0">
                    <a:pos x="0" y="19"/>
                  </a:cxn>
                  <a:cxn ang="0">
                    <a:pos x="2" y="4"/>
                  </a:cxn>
                  <a:cxn ang="0">
                    <a:pos x="0" y="0"/>
                  </a:cxn>
                </a:cxnLst>
                <a:rect l="0" t="0" r="r" b="b"/>
                <a:pathLst>
                  <a:path w="4" h="19">
                    <a:moveTo>
                      <a:pt x="0" y="19"/>
                    </a:moveTo>
                    <a:cubicBezTo>
                      <a:pt x="3" y="16"/>
                      <a:pt x="4" y="10"/>
                      <a:pt x="2" y="4"/>
                    </a:cubicBezTo>
                    <a:cubicBezTo>
                      <a:pt x="1" y="3"/>
                      <a:pt x="0" y="1"/>
                      <a:pt x="0" y="0"/>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3" name="Freeform 471">
                <a:extLst>
                  <a:ext uri="{FF2B5EF4-FFF2-40B4-BE49-F238E27FC236}">
                    <a16:creationId xmlns:a16="http://schemas.microsoft.com/office/drawing/2014/main" id="{9D867167-BB42-DE7E-9B1E-EB5ECD1D9B13}"/>
                  </a:ext>
                </a:extLst>
              </p:cNvPr>
              <p:cNvSpPr>
                <a:spLocks/>
              </p:cNvSpPr>
              <p:nvPr/>
            </p:nvSpPr>
            <p:spPr bwMode="auto">
              <a:xfrm>
                <a:off x="3030538" y="4851400"/>
                <a:ext cx="41275" cy="203200"/>
              </a:xfrm>
              <a:custGeom>
                <a:avLst/>
                <a:gdLst/>
                <a:ahLst/>
                <a:cxnLst>
                  <a:cxn ang="0">
                    <a:pos x="0" y="0"/>
                  </a:cxn>
                  <a:cxn ang="0">
                    <a:pos x="11" y="27"/>
                  </a:cxn>
                  <a:cxn ang="0">
                    <a:pos x="0" y="54"/>
                  </a:cxn>
                </a:cxnLst>
                <a:rect l="0" t="0" r="r" b="b"/>
                <a:pathLst>
                  <a:path w="11" h="54">
                    <a:moveTo>
                      <a:pt x="0" y="0"/>
                    </a:moveTo>
                    <a:cubicBezTo>
                      <a:pt x="7" y="7"/>
                      <a:pt x="11" y="16"/>
                      <a:pt x="11" y="27"/>
                    </a:cubicBezTo>
                    <a:cubicBezTo>
                      <a:pt x="11" y="37"/>
                      <a:pt x="7" y="47"/>
                      <a:pt x="0" y="54"/>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4" name="Freeform 472">
                <a:extLst>
                  <a:ext uri="{FF2B5EF4-FFF2-40B4-BE49-F238E27FC236}">
                    <a16:creationId xmlns:a16="http://schemas.microsoft.com/office/drawing/2014/main" id="{C98C04E5-1F7B-73DE-962C-1AD812E99D30}"/>
                  </a:ext>
                </a:extLst>
              </p:cNvPr>
              <p:cNvSpPr>
                <a:spLocks/>
              </p:cNvSpPr>
              <p:nvPr/>
            </p:nvSpPr>
            <p:spPr bwMode="auto">
              <a:xfrm>
                <a:off x="3030538" y="4768850"/>
                <a:ext cx="112713" cy="357188"/>
              </a:xfrm>
              <a:custGeom>
                <a:avLst/>
                <a:gdLst/>
                <a:ahLst/>
                <a:cxnLst>
                  <a:cxn ang="0">
                    <a:pos x="7" y="95"/>
                  </a:cxn>
                  <a:cxn ang="0">
                    <a:pos x="30" y="50"/>
                  </a:cxn>
                  <a:cxn ang="0">
                    <a:pos x="0" y="0"/>
                  </a:cxn>
                </a:cxnLst>
                <a:rect l="0" t="0" r="r" b="b"/>
                <a:pathLst>
                  <a:path w="30" h="95">
                    <a:moveTo>
                      <a:pt x="7" y="95"/>
                    </a:moveTo>
                    <a:cubicBezTo>
                      <a:pt x="21" y="85"/>
                      <a:pt x="30" y="68"/>
                      <a:pt x="30" y="50"/>
                    </a:cubicBezTo>
                    <a:cubicBezTo>
                      <a:pt x="30" y="28"/>
                      <a:pt x="18" y="11"/>
                      <a:pt x="0" y="0"/>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5" name="Freeform 473">
                <a:extLst>
                  <a:ext uri="{FF2B5EF4-FFF2-40B4-BE49-F238E27FC236}">
                    <a16:creationId xmlns:a16="http://schemas.microsoft.com/office/drawing/2014/main" id="{4E30FAAB-551F-B17D-C5CC-25C1EC44DB09}"/>
                  </a:ext>
                </a:extLst>
              </p:cNvPr>
              <p:cNvSpPr>
                <a:spLocks/>
              </p:cNvSpPr>
              <p:nvPr/>
            </p:nvSpPr>
            <p:spPr bwMode="auto">
              <a:xfrm>
                <a:off x="2782888" y="4916488"/>
                <a:ext cx="19050" cy="69850"/>
              </a:xfrm>
              <a:custGeom>
                <a:avLst/>
                <a:gdLst/>
                <a:ahLst/>
                <a:cxnLst>
                  <a:cxn ang="0">
                    <a:pos x="4" y="19"/>
                  </a:cxn>
                  <a:cxn ang="0">
                    <a:pos x="2" y="4"/>
                  </a:cxn>
                  <a:cxn ang="0">
                    <a:pos x="5" y="0"/>
                  </a:cxn>
                </a:cxnLst>
                <a:rect l="0" t="0" r="r" b="b"/>
                <a:pathLst>
                  <a:path w="5" h="19">
                    <a:moveTo>
                      <a:pt x="4" y="19"/>
                    </a:moveTo>
                    <a:cubicBezTo>
                      <a:pt x="1" y="16"/>
                      <a:pt x="0" y="10"/>
                      <a:pt x="2" y="4"/>
                    </a:cubicBezTo>
                    <a:cubicBezTo>
                      <a:pt x="3" y="3"/>
                      <a:pt x="3" y="1"/>
                      <a:pt x="5" y="0"/>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6" name="Freeform 474">
                <a:extLst>
                  <a:ext uri="{FF2B5EF4-FFF2-40B4-BE49-F238E27FC236}">
                    <a16:creationId xmlns:a16="http://schemas.microsoft.com/office/drawing/2014/main" id="{D43B5CF8-D8F7-3D4C-C6E0-0AC4132F1FA0}"/>
                  </a:ext>
                </a:extLst>
              </p:cNvPr>
              <p:cNvSpPr>
                <a:spLocks/>
              </p:cNvSpPr>
              <p:nvPr/>
            </p:nvSpPr>
            <p:spPr bwMode="auto">
              <a:xfrm>
                <a:off x="2711451" y="4851400"/>
                <a:ext cx="49213" cy="203200"/>
              </a:xfrm>
              <a:custGeom>
                <a:avLst/>
                <a:gdLst/>
                <a:ahLst/>
                <a:cxnLst>
                  <a:cxn ang="0">
                    <a:pos x="12" y="0"/>
                  </a:cxn>
                  <a:cxn ang="0">
                    <a:pos x="0" y="27"/>
                  </a:cxn>
                  <a:cxn ang="0">
                    <a:pos x="13" y="54"/>
                  </a:cxn>
                </a:cxnLst>
                <a:rect l="0" t="0" r="r" b="b"/>
                <a:pathLst>
                  <a:path w="13" h="54">
                    <a:moveTo>
                      <a:pt x="12" y="0"/>
                    </a:moveTo>
                    <a:cubicBezTo>
                      <a:pt x="4" y="7"/>
                      <a:pt x="0" y="16"/>
                      <a:pt x="0" y="27"/>
                    </a:cubicBezTo>
                    <a:cubicBezTo>
                      <a:pt x="0" y="37"/>
                      <a:pt x="4" y="47"/>
                      <a:pt x="13" y="54"/>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7" name="Freeform 475">
                <a:extLst>
                  <a:ext uri="{FF2B5EF4-FFF2-40B4-BE49-F238E27FC236}">
                    <a16:creationId xmlns:a16="http://schemas.microsoft.com/office/drawing/2014/main" id="{2B20C18B-554D-4770-9F2B-081A3F47BA89}"/>
                  </a:ext>
                </a:extLst>
              </p:cNvPr>
              <p:cNvSpPr>
                <a:spLocks/>
              </p:cNvSpPr>
              <p:nvPr/>
            </p:nvSpPr>
            <p:spPr bwMode="auto">
              <a:xfrm>
                <a:off x="2647951" y="4768850"/>
                <a:ext cx="112713" cy="357188"/>
              </a:xfrm>
              <a:custGeom>
                <a:avLst/>
                <a:gdLst/>
                <a:ahLst/>
                <a:cxnLst>
                  <a:cxn ang="0">
                    <a:pos x="23" y="95"/>
                  </a:cxn>
                  <a:cxn ang="0">
                    <a:pos x="0" y="50"/>
                  </a:cxn>
                  <a:cxn ang="0">
                    <a:pos x="30" y="0"/>
                  </a:cxn>
                </a:cxnLst>
                <a:rect l="0" t="0" r="r" b="b"/>
                <a:pathLst>
                  <a:path w="30" h="95">
                    <a:moveTo>
                      <a:pt x="23" y="95"/>
                    </a:moveTo>
                    <a:cubicBezTo>
                      <a:pt x="9" y="85"/>
                      <a:pt x="0" y="68"/>
                      <a:pt x="0" y="50"/>
                    </a:cubicBezTo>
                    <a:cubicBezTo>
                      <a:pt x="0" y="28"/>
                      <a:pt x="12" y="11"/>
                      <a:pt x="30" y="0"/>
                    </a:cubicBezTo>
                  </a:path>
                </a:pathLst>
              </a:custGeom>
              <a:no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sp>
        <p:nvSpPr>
          <p:cNvPr id="18" name="Rectangle 18">
            <a:extLst>
              <a:ext uri="{FF2B5EF4-FFF2-40B4-BE49-F238E27FC236}">
                <a16:creationId xmlns:a16="http://schemas.microsoft.com/office/drawing/2014/main" id="{FC97FA2A-D71C-1B8E-329A-216B5D55B208}"/>
              </a:ext>
            </a:extLst>
          </p:cNvPr>
          <p:cNvSpPr>
            <a:spLocks/>
          </p:cNvSpPr>
          <p:nvPr/>
        </p:nvSpPr>
        <p:spPr>
          <a:xfrm>
            <a:off x="1402433" y="3068533"/>
            <a:ext cx="2612168" cy="2833288"/>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FF304C"/>
              </a:buClr>
              <a:buSzTx/>
              <a:buFont typeface="Wingdings" pitchFamily="2" charset="2"/>
              <a:buChar char="§"/>
              <a:tabLst/>
              <a:defRPr/>
            </a:pPr>
            <a:r>
              <a:rPr lang="en-US" sz="1200" dirty="0"/>
              <a:t>Zero-touch refers to a deployment or configuration process that requires no manual intervention. It is fully automated, allowing systems to be provisioned or configured without any direct human involvement</a:t>
            </a:r>
            <a:endParaRPr lang="en-US" sz="1200" dirty="0">
              <a:solidFill>
                <a:srgbClr val="000000"/>
              </a:solidFill>
              <a:latin typeface="Verdana"/>
              <a:cs typeface="Arial"/>
            </a:endParaRPr>
          </a:p>
          <a:p>
            <a:pPr marL="137160" marR="0" lvl="0" indent="-137160" algn="l" defTabSz="1163323" rtl="0" eaLnBrk="1" fontAlgn="auto" latinLnBrk="0" hangingPunct="1">
              <a:lnSpc>
                <a:spcPct val="100000"/>
              </a:lnSpc>
              <a:spcBef>
                <a:spcPts val="600"/>
              </a:spcBef>
              <a:spcAft>
                <a:spcPts val="0"/>
              </a:spcAft>
              <a:buClr>
                <a:srgbClr val="FF304C"/>
              </a:buClr>
              <a:buSzTx/>
              <a:buFont typeface="Wingdings" pitchFamily="2" charset="2"/>
              <a:buChar char="§"/>
              <a:tabLst/>
              <a:defRPr/>
            </a:pPr>
            <a:r>
              <a:rPr lang="en-US" sz="1200" dirty="0"/>
              <a:t>In the context of device provisioning or software deployment, a zero-touch process means that the entire procedure is automated. This is often used in large-scale deployments where minimizing manual tasks is crucial for efficiency</a:t>
            </a:r>
            <a:endParaRPr kumimoji="0" lang="en-US" sz="1200" b="0" i="0" u="none" strike="noStrike" kern="1200" cap="none" spc="0" normalizeH="0" baseline="0" noProof="0" dirty="0">
              <a:ln>
                <a:noFill/>
              </a:ln>
              <a:solidFill>
                <a:srgbClr val="000000"/>
              </a:solidFill>
              <a:effectLst/>
              <a:uLnTx/>
              <a:uFillTx/>
              <a:latin typeface="Verdana"/>
              <a:ea typeface="+mn-ea"/>
              <a:cs typeface="Arial"/>
            </a:endParaRPr>
          </a:p>
        </p:txBody>
      </p:sp>
      <p:grpSp>
        <p:nvGrpSpPr>
          <p:cNvPr id="19" name="Group 18">
            <a:extLst>
              <a:ext uri="{FF2B5EF4-FFF2-40B4-BE49-F238E27FC236}">
                <a16:creationId xmlns:a16="http://schemas.microsoft.com/office/drawing/2014/main" id="{675CCAFC-D862-A994-D8F7-9FD4B9A0D6E7}"/>
              </a:ext>
            </a:extLst>
          </p:cNvPr>
          <p:cNvGrpSpPr>
            <a:grpSpLocks/>
          </p:cNvGrpSpPr>
          <p:nvPr/>
        </p:nvGrpSpPr>
        <p:grpSpPr>
          <a:xfrm>
            <a:off x="4677940" y="1297487"/>
            <a:ext cx="2612168" cy="1704755"/>
            <a:chOff x="5053986" y="1423709"/>
            <a:chExt cx="1613176" cy="1704755"/>
          </a:xfrm>
        </p:grpSpPr>
        <p:sp>
          <p:nvSpPr>
            <p:cNvPr id="20" name="Round Same Side Corner Rectangle 150">
              <a:extLst>
                <a:ext uri="{FF2B5EF4-FFF2-40B4-BE49-F238E27FC236}">
                  <a16:creationId xmlns:a16="http://schemas.microsoft.com/office/drawing/2014/main" id="{7F95BCA1-8A44-5661-BD37-30A3093AA89F}"/>
                </a:ext>
              </a:extLst>
            </p:cNvPr>
            <p:cNvSpPr/>
            <p:nvPr/>
          </p:nvSpPr>
          <p:spPr>
            <a:xfrm>
              <a:off x="5053986" y="1423709"/>
              <a:ext cx="1613176" cy="1688088"/>
            </a:xfrm>
            <a:prstGeom prst="round2SameRect">
              <a:avLst>
                <a:gd name="adj1" fmla="val 4990"/>
                <a:gd name="adj2" fmla="val 0"/>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21" name="Content Placeholder 4">
              <a:extLst>
                <a:ext uri="{FF2B5EF4-FFF2-40B4-BE49-F238E27FC236}">
                  <a16:creationId xmlns:a16="http://schemas.microsoft.com/office/drawing/2014/main" id="{4B2592B8-6E58-86F9-E65D-A588BC5BFAC0}"/>
                </a:ext>
              </a:extLst>
            </p:cNvPr>
            <p:cNvSpPr txBox="1">
              <a:spLocks/>
            </p:cNvSpPr>
            <p:nvPr/>
          </p:nvSpPr>
          <p:spPr>
            <a:xfrm>
              <a:off x="5117615" y="1531854"/>
              <a:ext cx="1485917" cy="246221"/>
            </a:xfrm>
            <a:prstGeom prst="rect">
              <a:avLst/>
            </a:prstGeom>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lang="en-GB" sz="1600" b="1" dirty="0">
                  <a:solidFill>
                    <a:srgbClr val="FFFFFF"/>
                  </a:solidFill>
                  <a:latin typeface="Verdana"/>
                  <a:cs typeface="Arial"/>
                </a:rPr>
                <a:t>Light Touch</a:t>
              </a:r>
              <a:endParaRPr kumimoji="0" lang="en-GB" sz="1600" b="1" i="0" u="none" strike="noStrike" kern="1200" cap="none" spc="0" normalizeH="0" baseline="0" noProof="0" dirty="0">
                <a:ln>
                  <a:noFill/>
                </a:ln>
                <a:solidFill>
                  <a:srgbClr val="FFFFFF"/>
                </a:solidFill>
                <a:effectLst/>
                <a:uLnTx/>
                <a:uFillTx/>
                <a:latin typeface="Verdana"/>
                <a:ea typeface="+mn-ea"/>
                <a:cs typeface="Arial"/>
              </a:endParaRPr>
            </a:p>
          </p:txBody>
        </p:sp>
        <p:sp>
          <p:nvSpPr>
            <p:cNvPr id="22" name="Diamond 80">
              <a:extLst>
                <a:ext uri="{FF2B5EF4-FFF2-40B4-BE49-F238E27FC236}">
                  <a16:creationId xmlns:a16="http://schemas.microsoft.com/office/drawing/2014/main" id="{A32FAB07-987D-647D-1808-8086B68F781C}"/>
                </a:ext>
              </a:extLst>
            </p:cNvPr>
            <p:cNvSpPr/>
            <p:nvPr/>
          </p:nvSpPr>
          <p:spPr>
            <a:xfrm>
              <a:off x="5249936" y="1910736"/>
              <a:ext cx="1221275" cy="121772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sp>
          <p:nvSpPr>
            <p:cNvPr id="23" name="Diamond 84">
              <a:extLst>
                <a:ext uri="{FF2B5EF4-FFF2-40B4-BE49-F238E27FC236}">
                  <a16:creationId xmlns:a16="http://schemas.microsoft.com/office/drawing/2014/main" id="{96097ED6-D8AD-1BF2-0E48-F7D25B0AFC7B}"/>
                </a:ext>
              </a:extLst>
            </p:cNvPr>
            <p:cNvSpPr/>
            <p:nvPr/>
          </p:nvSpPr>
          <p:spPr>
            <a:xfrm>
              <a:off x="5336402" y="1996950"/>
              <a:ext cx="1048344" cy="1045300"/>
            </a:xfrm>
            <a:prstGeom prst="diamond">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467" b="0" i="0" u="none" strike="noStrike" kern="1200" cap="none" spc="0" normalizeH="0" baseline="0" noProof="0" dirty="0">
                <a:ln>
                  <a:noFill/>
                </a:ln>
                <a:solidFill>
                  <a:prstClr val="white"/>
                </a:solidFill>
                <a:effectLst/>
                <a:uLnTx/>
                <a:uFillTx/>
                <a:latin typeface="Verdana"/>
                <a:ea typeface="+mn-ea"/>
                <a:cs typeface="+mn-cs"/>
              </a:endParaRPr>
            </a:p>
          </p:txBody>
        </p:sp>
        <p:grpSp>
          <p:nvGrpSpPr>
            <p:cNvPr id="24" name="Group 72">
              <a:extLst>
                <a:ext uri="{FF2B5EF4-FFF2-40B4-BE49-F238E27FC236}">
                  <a16:creationId xmlns:a16="http://schemas.microsoft.com/office/drawing/2014/main" id="{221C887F-182D-000D-EAFD-581AC0066925}"/>
                </a:ext>
              </a:extLst>
            </p:cNvPr>
            <p:cNvGrpSpPr/>
            <p:nvPr/>
          </p:nvGrpSpPr>
          <p:grpSpPr>
            <a:xfrm>
              <a:off x="5518058" y="2329290"/>
              <a:ext cx="661751" cy="380619"/>
              <a:chOff x="666750" y="4540250"/>
              <a:chExt cx="754062" cy="434975"/>
            </a:xfrm>
            <a:effectLst/>
          </p:grpSpPr>
          <p:sp>
            <p:nvSpPr>
              <p:cNvPr id="25" name="Freeform 141">
                <a:extLst>
                  <a:ext uri="{FF2B5EF4-FFF2-40B4-BE49-F238E27FC236}">
                    <a16:creationId xmlns:a16="http://schemas.microsoft.com/office/drawing/2014/main" id="{2840BBBA-F2AD-E148-C9B6-FC6B972C2ACC}"/>
                  </a:ext>
                </a:extLst>
              </p:cNvPr>
              <p:cNvSpPr>
                <a:spLocks/>
              </p:cNvSpPr>
              <p:nvPr/>
            </p:nvSpPr>
            <p:spPr bwMode="auto">
              <a:xfrm>
                <a:off x="666750" y="4564063"/>
                <a:ext cx="236538" cy="355600"/>
              </a:xfrm>
              <a:custGeom>
                <a:avLst/>
                <a:gdLst/>
                <a:ahLst/>
                <a:cxnLst>
                  <a:cxn ang="0">
                    <a:pos x="63" y="94"/>
                  </a:cxn>
                  <a:cxn ang="0">
                    <a:pos x="56" y="94"/>
                  </a:cxn>
                  <a:cxn ang="0">
                    <a:pos x="30" y="72"/>
                  </a:cxn>
                  <a:cxn ang="0">
                    <a:pos x="10" y="94"/>
                  </a:cxn>
                  <a:cxn ang="0">
                    <a:pos x="10" y="95"/>
                  </a:cxn>
                  <a:cxn ang="0">
                    <a:pos x="7" y="95"/>
                  </a:cxn>
                  <a:cxn ang="0">
                    <a:pos x="0" y="95"/>
                  </a:cxn>
                  <a:cxn ang="0">
                    <a:pos x="0" y="88"/>
                  </a:cxn>
                  <a:cxn ang="0">
                    <a:pos x="0" y="72"/>
                  </a:cxn>
                  <a:cxn ang="0">
                    <a:pos x="0" y="53"/>
                  </a:cxn>
                  <a:cxn ang="0">
                    <a:pos x="50" y="0"/>
                  </a:cxn>
                  <a:cxn ang="0">
                    <a:pos x="54" y="0"/>
                  </a:cxn>
                  <a:cxn ang="0">
                    <a:pos x="54" y="24"/>
                  </a:cxn>
                  <a:cxn ang="0">
                    <a:pos x="63" y="30"/>
                  </a:cxn>
                  <a:cxn ang="0">
                    <a:pos x="63" y="84"/>
                  </a:cxn>
                </a:cxnLst>
                <a:rect l="0" t="0" r="r" b="b"/>
                <a:pathLst>
                  <a:path w="63" h="95">
                    <a:moveTo>
                      <a:pt x="63" y="94"/>
                    </a:moveTo>
                    <a:cubicBezTo>
                      <a:pt x="56" y="94"/>
                      <a:pt x="56" y="94"/>
                      <a:pt x="56" y="94"/>
                    </a:cubicBezTo>
                    <a:cubicBezTo>
                      <a:pt x="56" y="94"/>
                      <a:pt x="49" y="71"/>
                      <a:pt x="30" y="72"/>
                    </a:cubicBezTo>
                    <a:cubicBezTo>
                      <a:pt x="12" y="72"/>
                      <a:pt x="10" y="91"/>
                      <a:pt x="10" y="94"/>
                    </a:cubicBezTo>
                    <a:cubicBezTo>
                      <a:pt x="10" y="95"/>
                      <a:pt x="10" y="95"/>
                      <a:pt x="10" y="95"/>
                    </a:cubicBezTo>
                    <a:cubicBezTo>
                      <a:pt x="7" y="95"/>
                      <a:pt x="7" y="95"/>
                      <a:pt x="7" y="95"/>
                    </a:cubicBezTo>
                    <a:cubicBezTo>
                      <a:pt x="0" y="95"/>
                      <a:pt x="0" y="95"/>
                      <a:pt x="0" y="95"/>
                    </a:cubicBezTo>
                    <a:cubicBezTo>
                      <a:pt x="0" y="88"/>
                      <a:pt x="0" y="88"/>
                      <a:pt x="0" y="88"/>
                    </a:cubicBezTo>
                    <a:cubicBezTo>
                      <a:pt x="0" y="72"/>
                      <a:pt x="0" y="72"/>
                      <a:pt x="0" y="72"/>
                    </a:cubicBezTo>
                    <a:cubicBezTo>
                      <a:pt x="0" y="53"/>
                      <a:pt x="0" y="53"/>
                      <a:pt x="0" y="53"/>
                    </a:cubicBezTo>
                    <a:cubicBezTo>
                      <a:pt x="0" y="53"/>
                      <a:pt x="11" y="11"/>
                      <a:pt x="50" y="0"/>
                    </a:cubicBezTo>
                    <a:cubicBezTo>
                      <a:pt x="54" y="0"/>
                      <a:pt x="54" y="0"/>
                      <a:pt x="54" y="0"/>
                    </a:cubicBezTo>
                    <a:cubicBezTo>
                      <a:pt x="54" y="24"/>
                      <a:pt x="54" y="24"/>
                      <a:pt x="54" y="24"/>
                    </a:cubicBezTo>
                    <a:cubicBezTo>
                      <a:pt x="54" y="24"/>
                      <a:pt x="63" y="23"/>
                      <a:pt x="63" y="30"/>
                    </a:cubicBezTo>
                    <a:cubicBezTo>
                      <a:pt x="63" y="35"/>
                      <a:pt x="63" y="68"/>
                      <a:pt x="63" y="84"/>
                    </a:cubicBezTo>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6" name="Freeform 142">
                <a:extLst>
                  <a:ext uri="{FF2B5EF4-FFF2-40B4-BE49-F238E27FC236}">
                    <a16:creationId xmlns:a16="http://schemas.microsoft.com/office/drawing/2014/main" id="{5FA5034E-81DB-1B2E-3C28-93093BCBC165}"/>
                  </a:ext>
                </a:extLst>
              </p:cNvPr>
              <p:cNvSpPr>
                <a:spLocks/>
              </p:cNvSpPr>
              <p:nvPr/>
            </p:nvSpPr>
            <p:spPr bwMode="auto">
              <a:xfrm>
                <a:off x="989012" y="4540250"/>
                <a:ext cx="404813" cy="307975"/>
              </a:xfrm>
              <a:custGeom>
                <a:avLst/>
                <a:gdLst/>
                <a:ahLst/>
                <a:cxnLst>
                  <a:cxn ang="0">
                    <a:pos x="108" y="77"/>
                  </a:cxn>
                  <a:cxn ang="0">
                    <a:pos x="102" y="82"/>
                  </a:cxn>
                  <a:cxn ang="0">
                    <a:pos x="6" y="82"/>
                  </a:cxn>
                  <a:cxn ang="0">
                    <a:pos x="0" y="77"/>
                  </a:cxn>
                  <a:cxn ang="0">
                    <a:pos x="0" y="6"/>
                  </a:cxn>
                  <a:cxn ang="0">
                    <a:pos x="6" y="0"/>
                  </a:cxn>
                  <a:cxn ang="0">
                    <a:pos x="102" y="0"/>
                  </a:cxn>
                  <a:cxn ang="0">
                    <a:pos x="108" y="6"/>
                  </a:cxn>
                  <a:cxn ang="0">
                    <a:pos x="108" y="77"/>
                  </a:cxn>
                </a:cxnLst>
                <a:rect l="0" t="0" r="r" b="b"/>
                <a:pathLst>
                  <a:path w="108" h="82">
                    <a:moveTo>
                      <a:pt x="108" y="77"/>
                    </a:moveTo>
                    <a:cubicBezTo>
                      <a:pt x="108" y="80"/>
                      <a:pt x="105" y="82"/>
                      <a:pt x="102" y="82"/>
                    </a:cubicBezTo>
                    <a:cubicBezTo>
                      <a:pt x="6" y="82"/>
                      <a:pt x="6" y="82"/>
                      <a:pt x="6" y="82"/>
                    </a:cubicBezTo>
                    <a:cubicBezTo>
                      <a:pt x="3" y="82"/>
                      <a:pt x="0" y="80"/>
                      <a:pt x="0" y="77"/>
                    </a:cubicBezTo>
                    <a:cubicBezTo>
                      <a:pt x="0" y="6"/>
                      <a:pt x="0" y="6"/>
                      <a:pt x="0" y="6"/>
                    </a:cubicBezTo>
                    <a:cubicBezTo>
                      <a:pt x="0" y="3"/>
                      <a:pt x="3" y="0"/>
                      <a:pt x="6" y="0"/>
                    </a:cubicBezTo>
                    <a:cubicBezTo>
                      <a:pt x="102" y="0"/>
                      <a:pt x="102" y="0"/>
                      <a:pt x="102" y="0"/>
                    </a:cubicBezTo>
                    <a:cubicBezTo>
                      <a:pt x="105" y="0"/>
                      <a:pt x="108" y="3"/>
                      <a:pt x="108" y="6"/>
                    </a:cubicBezTo>
                    <a:lnTo>
                      <a:pt x="108" y="77"/>
                    </a:ln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7" name="Oval 143">
                <a:extLst>
                  <a:ext uri="{FF2B5EF4-FFF2-40B4-BE49-F238E27FC236}">
                    <a16:creationId xmlns:a16="http://schemas.microsoft.com/office/drawing/2014/main" id="{ADFF5FEA-0616-E59F-6CB2-B0CBA6013175}"/>
                  </a:ext>
                </a:extLst>
              </p:cNvPr>
              <p:cNvSpPr>
                <a:spLocks noChangeArrowheads="1"/>
              </p:cNvSpPr>
              <p:nvPr/>
            </p:nvSpPr>
            <p:spPr bwMode="auto">
              <a:xfrm>
                <a:off x="733425" y="4867275"/>
                <a:ext cx="109538" cy="107950"/>
              </a:xfrm>
              <a:prstGeom prst="ellipse">
                <a:avLst/>
              </a:pr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8" name="Oval 144">
                <a:extLst>
                  <a:ext uri="{FF2B5EF4-FFF2-40B4-BE49-F238E27FC236}">
                    <a16:creationId xmlns:a16="http://schemas.microsoft.com/office/drawing/2014/main" id="{537B35E2-4236-5E06-9D9A-C70D88AAA210}"/>
                  </a:ext>
                </a:extLst>
              </p:cNvPr>
              <p:cNvSpPr>
                <a:spLocks noChangeArrowheads="1"/>
              </p:cNvSpPr>
              <p:nvPr/>
            </p:nvSpPr>
            <p:spPr bwMode="auto">
              <a:xfrm>
                <a:off x="1233487" y="4867275"/>
                <a:ext cx="107950" cy="107950"/>
              </a:xfrm>
              <a:prstGeom prst="ellipse">
                <a:avLst/>
              </a:pr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9" name="Line 145">
                <a:extLst>
                  <a:ext uri="{FF2B5EF4-FFF2-40B4-BE49-F238E27FC236}">
                    <a16:creationId xmlns:a16="http://schemas.microsoft.com/office/drawing/2014/main" id="{F53BA423-1259-C3CD-C4C8-90A4C4E8D726}"/>
                  </a:ext>
                </a:extLst>
              </p:cNvPr>
              <p:cNvSpPr>
                <a:spLocks noChangeShapeType="1"/>
              </p:cNvSpPr>
              <p:nvPr/>
            </p:nvSpPr>
            <p:spPr bwMode="auto">
              <a:xfrm>
                <a:off x="928687" y="4897438"/>
                <a:ext cx="280988" cy="1588"/>
              </a:xfrm>
              <a:prstGeom prst="line">
                <a:avLst/>
              </a:pr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0" name="Line 146">
                <a:extLst>
                  <a:ext uri="{FF2B5EF4-FFF2-40B4-BE49-F238E27FC236}">
                    <a16:creationId xmlns:a16="http://schemas.microsoft.com/office/drawing/2014/main" id="{72487609-199C-54BC-D9EE-AE527EB1596D}"/>
                  </a:ext>
                </a:extLst>
              </p:cNvPr>
              <p:cNvSpPr>
                <a:spLocks noChangeShapeType="1"/>
              </p:cNvSpPr>
              <p:nvPr/>
            </p:nvSpPr>
            <p:spPr bwMode="auto">
              <a:xfrm>
                <a:off x="1363662" y="4897438"/>
                <a:ext cx="57150" cy="1588"/>
              </a:xfrm>
              <a:prstGeom prst="line">
                <a:avLst/>
              </a:pr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1" name="Freeform 147">
                <a:extLst>
                  <a:ext uri="{FF2B5EF4-FFF2-40B4-BE49-F238E27FC236}">
                    <a16:creationId xmlns:a16="http://schemas.microsoft.com/office/drawing/2014/main" id="{09AA64F9-3A59-F236-0388-ACBFEDA12F44}"/>
                  </a:ext>
                </a:extLst>
              </p:cNvPr>
              <p:cNvSpPr>
                <a:spLocks/>
              </p:cNvSpPr>
              <p:nvPr/>
            </p:nvSpPr>
            <p:spPr bwMode="auto">
              <a:xfrm>
                <a:off x="738187" y="4694238"/>
                <a:ext cx="112713" cy="82550"/>
              </a:xfrm>
              <a:custGeom>
                <a:avLst/>
                <a:gdLst/>
                <a:ahLst/>
                <a:cxnLst>
                  <a:cxn ang="0">
                    <a:pos x="30" y="13"/>
                  </a:cxn>
                  <a:cxn ang="0">
                    <a:pos x="22" y="22"/>
                  </a:cxn>
                  <a:cxn ang="0">
                    <a:pos x="9" y="22"/>
                  </a:cxn>
                  <a:cxn ang="0">
                    <a:pos x="0" y="13"/>
                  </a:cxn>
                  <a:cxn ang="0">
                    <a:pos x="0" y="9"/>
                  </a:cxn>
                  <a:cxn ang="0">
                    <a:pos x="9" y="0"/>
                  </a:cxn>
                  <a:cxn ang="0">
                    <a:pos x="22" y="0"/>
                  </a:cxn>
                  <a:cxn ang="0">
                    <a:pos x="30" y="9"/>
                  </a:cxn>
                  <a:cxn ang="0">
                    <a:pos x="30" y="13"/>
                  </a:cxn>
                </a:cxnLst>
                <a:rect l="0" t="0" r="r" b="b"/>
                <a:pathLst>
                  <a:path w="30" h="22">
                    <a:moveTo>
                      <a:pt x="30" y="13"/>
                    </a:moveTo>
                    <a:cubicBezTo>
                      <a:pt x="30" y="18"/>
                      <a:pt x="26" y="22"/>
                      <a:pt x="22" y="22"/>
                    </a:cubicBezTo>
                    <a:cubicBezTo>
                      <a:pt x="9" y="22"/>
                      <a:pt x="9" y="22"/>
                      <a:pt x="9" y="22"/>
                    </a:cubicBezTo>
                    <a:cubicBezTo>
                      <a:pt x="4" y="22"/>
                      <a:pt x="0" y="18"/>
                      <a:pt x="0" y="13"/>
                    </a:cubicBezTo>
                    <a:cubicBezTo>
                      <a:pt x="0" y="9"/>
                      <a:pt x="0" y="9"/>
                      <a:pt x="0" y="9"/>
                    </a:cubicBezTo>
                    <a:cubicBezTo>
                      <a:pt x="0" y="4"/>
                      <a:pt x="4" y="0"/>
                      <a:pt x="9" y="0"/>
                    </a:cubicBezTo>
                    <a:cubicBezTo>
                      <a:pt x="22" y="0"/>
                      <a:pt x="22" y="0"/>
                      <a:pt x="22" y="0"/>
                    </a:cubicBezTo>
                    <a:cubicBezTo>
                      <a:pt x="26" y="0"/>
                      <a:pt x="30" y="4"/>
                      <a:pt x="30" y="9"/>
                    </a:cubicBezTo>
                    <a:lnTo>
                      <a:pt x="30" y="13"/>
                    </a:ln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32" name="Group 189">
                <a:extLst>
                  <a:ext uri="{FF2B5EF4-FFF2-40B4-BE49-F238E27FC236}">
                    <a16:creationId xmlns:a16="http://schemas.microsoft.com/office/drawing/2014/main" id="{1C86AFB0-37BE-7D36-DB52-44315DA26B63}"/>
                  </a:ext>
                </a:extLst>
              </p:cNvPr>
              <p:cNvGrpSpPr/>
              <p:nvPr/>
            </p:nvGrpSpPr>
            <p:grpSpPr>
              <a:xfrm>
                <a:off x="1030643" y="4593280"/>
                <a:ext cx="324149" cy="206380"/>
                <a:chOff x="1955800" y="4431333"/>
                <a:chExt cx="476251" cy="303215"/>
              </a:xfrm>
            </p:grpSpPr>
            <p:sp>
              <p:nvSpPr>
                <p:cNvPr id="33" name="Freeform 198">
                  <a:extLst>
                    <a:ext uri="{FF2B5EF4-FFF2-40B4-BE49-F238E27FC236}">
                      <a16:creationId xmlns:a16="http://schemas.microsoft.com/office/drawing/2014/main" id="{2D5AB859-8236-4477-4E7E-2A9F72FF93C1}"/>
                    </a:ext>
                  </a:extLst>
                </p:cNvPr>
                <p:cNvSpPr>
                  <a:spLocks noEditPoints="1"/>
                </p:cNvSpPr>
                <p:nvPr/>
              </p:nvSpPr>
              <p:spPr bwMode="auto">
                <a:xfrm>
                  <a:off x="1955800" y="4431333"/>
                  <a:ext cx="274639" cy="277808"/>
                </a:xfrm>
                <a:custGeom>
                  <a:avLst/>
                  <a:gdLst/>
                  <a:ahLst/>
                  <a:cxnLst>
                    <a:cxn ang="0">
                      <a:pos x="8" y="44"/>
                    </a:cxn>
                    <a:cxn ang="0">
                      <a:pos x="3" y="52"/>
                    </a:cxn>
                    <a:cxn ang="0">
                      <a:pos x="2" y="55"/>
                    </a:cxn>
                    <a:cxn ang="0">
                      <a:pos x="9" y="63"/>
                    </a:cxn>
                    <a:cxn ang="0">
                      <a:pos x="11" y="64"/>
                    </a:cxn>
                    <a:cxn ang="0">
                      <a:pos x="20" y="61"/>
                    </a:cxn>
                    <a:cxn ang="0">
                      <a:pos x="18" y="70"/>
                    </a:cxn>
                    <a:cxn ang="0">
                      <a:pos x="29" y="74"/>
                    </a:cxn>
                    <a:cxn ang="0">
                      <a:pos x="32" y="73"/>
                    </a:cxn>
                    <a:cxn ang="0">
                      <a:pos x="37" y="65"/>
                    </a:cxn>
                    <a:cxn ang="0">
                      <a:pos x="41" y="74"/>
                    </a:cxn>
                    <a:cxn ang="0">
                      <a:pos x="52" y="71"/>
                    </a:cxn>
                    <a:cxn ang="0">
                      <a:pos x="54" y="68"/>
                    </a:cxn>
                    <a:cxn ang="0">
                      <a:pos x="53" y="59"/>
                    </a:cxn>
                    <a:cxn ang="0">
                      <a:pos x="62" y="64"/>
                    </a:cxn>
                    <a:cxn ang="0">
                      <a:pos x="69" y="55"/>
                    </a:cxn>
                    <a:cxn ang="0">
                      <a:pos x="68" y="52"/>
                    </a:cxn>
                    <a:cxn ang="0">
                      <a:pos x="63" y="44"/>
                    </a:cxn>
                    <a:cxn ang="0">
                      <a:pos x="72" y="43"/>
                    </a:cxn>
                    <a:cxn ang="0">
                      <a:pos x="73" y="32"/>
                    </a:cxn>
                    <a:cxn ang="0">
                      <a:pos x="63" y="30"/>
                    </a:cxn>
                    <a:cxn ang="0">
                      <a:pos x="68" y="22"/>
                    </a:cxn>
                    <a:cxn ang="0">
                      <a:pos x="69" y="19"/>
                    </a:cxn>
                    <a:cxn ang="0">
                      <a:pos x="60" y="10"/>
                    </a:cxn>
                    <a:cxn ang="0">
                      <a:pos x="51" y="13"/>
                    </a:cxn>
                    <a:cxn ang="0">
                      <a:pos x="52" y="3"/>
                    </a:cxn>
                    <a:cxn ang="0">
                      <a:pos x="40" y="0"/>
                    </a:cxn>
                    <a:cxn ang="0">
                      <a:pos x="37" y="9"/>
                    </a:cxn>
                    <a:cxn ang="0">
                      <a:pos x="31" y="1"/>
                    </a:cxn>
                    <a:cxn ang="0">
                      <a:pos x="29" y="0"/>
                    </a:cxn>
                    <a:cxn ang="0">
                      <a:pos x="18" y="4"/>
                    </a:cxn>
                    <a:cxn ang="0">
                      <a:pos x="20" y="14"/>
                    </a:cxn>
                    <a:cxn ang="0">
                      <a:pos x="11" y="11"/>
                    </a:cxn>
                    <a:cxn ang="0">
                      <a:pos x="2" y="19"/>
                    </a:cxn>
                    <a:cxn ang="0">
                      <a:pos x="3" y="22"/>
                    </a:cxn>
                    <a:cxn ang="0">
                      <a:pos x="39" y="47"/>
                    </a:cxn>
                    <a:cxn ang="0">
                      <a:pos x="32" y="27"/>
                    </a:cxn>
                    <a:cxn ang="0">
                      <a:pos x="39" y="47"/>
                    </a:cxn>
                  </a:cxnLst>
                  <a:rect l="0" t="0" r="r" b="b"/>
                  <a:pathLst>
                    <a:path w="73" h="74">
                      <a:moveTo>
                        <a:pt x="0" y="45"/>
                      </a:moveTo>
                      <a:cubicBezTo>
                        <a:pt x="8" y="44"/>
                        <a:pt x="8" y="44"/>
                        <a:pt x="8" y="44"/>
                      </a:cubicBezTo>
                      <a:cubicBezTo>
                        <a:pt x="9" y="47"/>
                        <a:pt x="9" y="47"/>
                        <a:pt x="9" y="47"/>
                      </a:cubicBezTo>
                      <a:cubicBezTo>
                        <a:pt x="3" y="52"/>
                        <a:pt x="3" y="52"/>
                        <a:pt x="3" y="52"/>
                      </a:cubicBezTo>
                      <a:cubicBezTo>
                        <a:pt x="2" y="53"/>
                        <a:pt x="2" y="53"/>
                        <a:pt x="2" y="54"/>
                      </a:cubicBezTo>
                      <a:cubicBezTo>
                        <a:pt x="2" y="55"/>
                        <a:pt x="2" y="55"/>
                        <a:pt x="2" y="55"/>
                      </a:cubicBezTo>
                      <a:cubicBezTo>
                        <a:pt x="2" y="55"/>
                        <a:pt x="2" y="55"/>
                        <a:pt x="2" y="55"/>
                      </a:cubicBezTo>
                      <a:cubicBezTo>
                        <a:pt x="9" y="63"/>
                        <a:pt x="9" y="63"/>
                        <a:pt x="9" y="63"/>
                      </a:cubicBezTo>
                      <a:cubicBezTo>
                        <a:pt x="9" y="64"/>
                        <a:pt x="9" y="64"/>
                        <a:pt x="10" y="64"/>
                      </a:cubicBezTo>
                      <a:cubicBezTo>
                        <a:pt x="11" y="64"/>
                        <a:pt x="11" y="64"/>
                        <a:pt x="11" y="64"/>
                      </a:cubicBezTo>
                      <a:cubicBezTo>
                        <a:pt x="18" y="59"/>
                        <a:pt x="18" y="59"/>
                        <a:pt x="18" y="59"/>
                      </a:cubicBezTo>
                      <a:cubicBezTo>
                        <a:pt x="20" y="61"/>
                        <a:pt x="20" y="61"/>
                        <a:pt x="20" y="61"/>
                      </a:cubicBezTo>
                      <a:cubicBezTo>
                        <a:pt x="18" y="69"/>
                        <a:pt x="18" y="69"/>
                        <a:pt x="18" y="69"/>
                      </a:cubicBezTo>
                      <a:cubicBezTo>
                        <a:pt x="18" y="69"/>
                        <a:pt x="18" y="70"/>
                        <a:pt x="18" y="70"/>
                      </a:cubicBezTo>
                      <a:cubicBezTo>
                        <a:pt x="18" y="71"/>
                        <a:pt x="19" y="71"/>
                        <a:pt x="19" y="71"/>
                      </a:cubicBezTo>
                      <a:cubicBezTo>
                        <a:pt x="29" y="74"/>
                        <a:pt x="29" y="74"/>
                        <a:pt x="29" y="74"/>
                      </a:cubicBezTo>
                      <a:cubicBezTo>
                        <a:pt x="30" y="74"/>
                        <a:pt x="30" y="74"/>
                        <a:pt x="31" y="74"/>
                      </a:cubicBezTo>
                      <a:cubicBezTo>
                        <a:pt x="31" y="74"/>
                        <a:pt x="32" y="73"/>
                        <a:pt x="32" y="73"/>
                      </a:cubicBezTo>
                      <a:cubicBezTo>
                        <a:pt x="34" y="65"/>
                        <a:pt x="34" y="65"/>
                        <a:pt x="34" y="65"/>
                      </a:cubicBezTo>
                      <a:cubicBezTo>
                        <a:pt x="37" y="65"/>
                        <a:pt x="37" y="65"/>
                        <a:pt x="37" y="65"/>
                      </a:cubicBezTo>
                      <a:cubicBezTo>
                        <a:pt x="40" y="73"/>
                        <a:pt x="40" y="73"/>
                        <a:pt x="40" y="73"/>
                      </a:cubicBezTo>
                      <a:cubicBezTo>
                        <a:pt x="40" y="73"/>
                        <a:pt x="41" y="74"/>
                        <a:pt x="41" y="74"/>
                      </a:cubicBezTo>
                      <a:cubicBezTo>
                        <a:pt x="42" y="74"/>
                        <a:pt x="42" y="74"/>
                        <a:pt x="43" y="74"/>
                      </a:cubicBezTo>
                      <a:cubicBezTo>
                        <a:pt x="52" y="71"/>
                        <a:pt x="52" y="71"/>
                        <a:pt x="52" y="71"/>
                      </a:cubicBezTo>
                      <a:cubicBezTo>
                        <a:pt x="53" y="71"/>
                        <a:pt x="53" y="70"/>
                        <a:pt x="53" y="70"/>
                      </a:cubicBezTo>
                      <a:cubicBezTo>
                        <a:pt x="54" y="69"/>
                        <a:pt x="54" y="69"/>
                        <a:pt x="54" y="68"/>
                      </a:cubicBezTo>
                      <a:cubicBezTo>
                        <a:pt x="51" y="61"/>
                        <a:pt x="51" y="61"/>
                        <a:pt x="51" y="61"/>
                      </a:cubicBezTo>
                      <a:cubicBezTo>
                        <a:pt x="53" y="59"/>
                        <a:pt x="53" y="59"/>
                        <a:pt x="53" y="59"/>
                      </a:cubicBezTo>
                      <a:cubicBezTo>
                        <a:pt x="60" y="63"/>
                        <a:pt x="60" y="63"/>
                        <a:pt x="60" y="63"/>
                      </a:cubicBezTo>
                      <a:cubicBezTo>
                        <a:pt x="61" y="64"/>
                        <a:pt x="61" y="64"/>
                        <a:pt x="62" y="64"/>
                      </a:cubicBezTo>
                      <a:cubicBezTo>
                        <a:pt x="62" y="64"/>
                        <a:pt x="63" y="63"/>
                        <a:pt x="63" y="63"/>
                      </a:cubicBezTo>
                      <a:cubicBezTo>
                        <a:pt x="69" y="55"/>
                        <a:pt x="69" y="55"/>
                        <a:pt x="69" y="55"/>
                      </a:cubicBezTo>
                      <a:cubicBezTo>
                        <a:pt x="69" y="54"/>
                        <a:pt x="69" y="54"/>
                        <a:pt x="69" y="53"/>
                      </a:cubicBezTo>
                      <a:cubicBezTo>
                        <a:pt x="69" y="53"/>
                        <a:pt x="69" y="52"/>
                        <a:pt x="68" y="52"/>
                      </a:cubicBezTo>
                      <a:cubicBezTo>
                        <a:pt x="62" y="47"/>
                        <a:pt x="62" y="47"/>
                        <a:pt x="62" y="47"/>
                      </a:cubicBezTo>
                      <a:cubicBezTo>
                        <a:pt x="63" y="44"/>
                        <a:pt x="63" y="44"/>
                        <a:pt x="63" y="44"/>
                      </a:cubicBezTo>
                      <a:cubicBezTo>
                        <a:pt x="71" y="44"/>
                        <a:pt x="71" y="44"/>
                        <a:pt x="71" y="44"/>
                      </a:cubicBezTo>
                      <a:cubicBezTo>
                        <a:pt x="72" y="44"/>
                        <a:pt x="72" y="44"/>
                        <a:pt x="72" y="43"/>
                      </a:cubicBezTo>
                      <a:cubicBezTo>
                        <a:pt x="73" y="43"/>
                        <a:pt x="73" y="42"/>
                        <a:pt x="73" y="42"/>
                      </a:cubicBezTo>
                      <a:cubicBezTo>
                        <a:pt x="73" y="32"/>
                        <a:pt x="73" y="32"/>
                        <a:pt x="73" y="32"/>
                      </a:cubicBezTo>
                      <a:cubicBezTo>
                        <a:pt x="73" y="31"/>
                        <a:pt x="72" y="30"/>
                        <a:pt x="71" y="30"/>
                      </a:cubicBezTo>
                      <a:cubicBezTo>
                        <a:pt x="63" y="30"/>
                        <a:pt x="63" y="30"/>
                        <a:pt x="63" y="30"/>
                      </a:cubicBezTo>
                      <a:cubicBezTo>
                        <a:pt x="62" y="27"/>
                        <a:pt x="62" y="27"/>
                        <a:pt x="62" y="27"/>
                      </a:cubicBezTo>
                      <a:cubicBezTo>
                        <a:pt x="68" y="22"/>
                        <a:pt x="68" y="22"/>
                        <a:pt x="68" y="22"/>
                      </a:cubicBezTo>
                      <a:cubicBezTo>
                        <a:pt x="69" y="21"/>
                        <a:pt x="69" y="21"/>
                        <a:pt x="69" y="20"/>
                      </a:cubicBezTo>
                      <a:cubicBezTo>
                        <a:pt x="69" y="20"/>
                        <a:pt x="69" y="19"/>
                        <a:pt x="69" y="19"/>
                      </a:cubicBezTo>
                      <a:cubicBezTo>
                        <a:pt x="63" y="11"/>
                        <a:pt x="63" y="11"/>
                        <a:pt x="63" y="11"/>
                      </a:cubicBezTo>
                      <a:cubicBezTo>
                        <a:pt x="62" y="10"/>
                        <a:pt x="61" y="10"/>
                        <a:pt x="60" y="10"/>
                      </a:cubicBezTo>
                      <a:cubicBezTo>
                        <a:pt x="53" y="15"/>
                        <a:pt x="53" y="15"/>
                        <a:pt x="53" y="15"/>
                      </a:cubicBezTo>
                      <a:cubicBezTo>
                        <a:pt x="51" y="13"/>
                        <a:pt x="51" y="13"/>
                        <a:pt x="51" y="13"/>
                      </a:cubicBezTo>
                      <a:cubicBezTo>
                        <a:pt x="53" y="6"/>
                        <a:pt x="53" y="6"/>
                        <a:pt x="53" y="6"/>
                      </a:cubicBezTo>
                      <a:cubicBezTo>
                        <a:pt x="53" y="4"/>
                        <a:pt x="53" y="3"/>
                        <a:pt x="52" y="3"/>
                      </a:cubicBezTo>
                      <a:cubicBezTo>
                        <a:pt x="42" y="0"/>
                        <a:pt x="42" y="0"/>
                        <a:pt x="42" y="0"/>
                      </a:cubicBezTo>
                      <a:cubicBezTo>
                        <a:pt x="41" y="0"/>
                        <a:pt x="41" y="0"/>
                        <a:pt x="40" y="0"/>
                      </a:cubicBezTo>
                      <a:cubicBezTo>
                        <a:pt x="40" y="0"/>
                        <a:pt x="40" y="1"/>
                        <a:pt x="39" y="1"/>
                      </a:cubicBezTo>
                      <a:cubicBezTo>
                        <a:pt x="37" y="9"/>
                        <a:pt x="37" y="9"/>
                        <a:pt x="37" y="9"/>
                      </a:cubicBezTo>
                      <a:cubicBezTo>
                        <a:pt x="34" y="9"/>
                        <a:pt x="34" y="9"/>
                        <a:pt x="34" y="9"/>
                      </a:cubicBezTo>
                      <a:cubicBezTo>
                        <a:pt x="31" y="1"/>
                        <a:pt x="31" y="1"/>
                        <a:pt x="31" y="1"/>
                      </a:cubicBezTo>
                      <a:cubicBezTo>
                        <a:pt x="31" y="1"/>
                        <a:pt x="31" y="0"/>
                        <a:pt x="30" y="0"/>
                      </a:cubicBezTo>
                      <a:cubicBezTo>
                        <a:pt x="30" y="0"/>
                        <a:pt x="29" y="0"/>
                        <a:pt x="29" y="0"/>
                      </a:cubicBezTo>
                      <a:cubicBezTo>
                        <a:pt x="19" y="3"/>
                        <a:pt x="19" y="3"/>
                        <a:pt x="19" y="3"/>
                      </a:cubicBezTo>
                      <a:cubicBezTo>
                        <a:pt x="18" y="3"/>
                        <a:pt x="18" y="4"/>
                        <a:pt x="18" y="4"/>
                      </a:cubicBezTo>
                      <a:cubicBezTo>
                        <a:pt x="18" y="5"/>
                        <a:pt x="17" y="5"/>
                        <a:pt x="18" y="6"/>
                      </a:cubicBezTo>
                      <a:cubicBezTo>
                        <a:pt x="20" y="14"/>
                        <a:pt x="20" y="14"/>
                        <a:pt x="20" y="14"/>
                      </a:cubicBezTo>
                      <a:cubicBezTo>
                        <a:pt x="18" y="15"/>
                        <a:pt x="18" y="15"/>
                        <a:pt x="18" y="15"/>
                      </a:cubicBezTo>
                      <a:cubicBezTo>
                        <a:pt x="11" y="11"/>
                        <a:pt x="11" y="11"/>
                        <a:pt x="11" y="11"/>
                      </a:cubicBezTo>
                      <a:cubicBezTo>
                        <a:pt x="10" y="10"/>
                        <a:pt x="9" y="10"/>
                        <a:pt x="8" y="11"/>
                      </a:cubicBezTo>
                      <a:cubicBezTo>
                        <a:pt x="2" y="19"/>
                        <a:pt x="2" y="19"/>
                        <a:pt x="2" y="19"/>
                      </a:cubicBezTo>
                      <a:cubicBezTo>
                        <a:pt x="2" y="20"/>
                        <a:pt x="2" y="21"/>
                        <a:pt x="2" y="21"/>
                      </a:cubicBezTo>
                      <a:cubicBezTo>
                        <a:pt x="2" y="22"/>
                        <a:pt x="2" y="22"/>
                        <a:pt x="3" y="22"/>
                      </a:cubicBezTo>
                      <a:cubicBezTo>
                        <a:pt x="9" y="27"/>
                        <a:pt x="9" y="27"/>
                        <a:pt x="9" y="27"/>
                      </a:cubicBezTo>
                      <a:moveTo>
                        <a:pt x="39" y="47"/>
                      </a:moveTo>
                      <a:cubicBezTo>
                        <a:pt x="34" y="49"/>
                        <a:pt x="28" y="46"/>
                        <a:pt x="26" y="40"/>
                      </a:cubicBezTo>
                      <a:cubicBezTo>
                        <a:pt x="24" y="35"/>
                        <a:pt x="27" y="29"/>
                        <a:pt x="32" y="27"/>
                      </a:cubicBezTo>
                      <a:cubicBezTo>
                        <a:pt x="38" y="26"/>
                        <a:pt x="43" y="28"/>
                        <a:pt x="45" y="34"/>
                      </a:cubicBezTo>
                      <a:cubicBezTo>
                        <a:pt x="47" y="39"/>
                        <a:pt x="44" y="45"/>
                        <a:pt x="39" y="47"/>
                      </a:cubicBez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4" name="Freeform 201">
                  <a:extLst>
                    <a:ext uri="{FF2B5EF4-FFF2-40B4-BE49-F238E27FC236}">
                      <a16:creationId xmlns:a16="http://schemas.microsoft.com/office/drawing/2014/main" id="{5ED4729C-B699-D747-9547-13C04363FE55}"/>
                    </a:ext>
                  </a:extLst>
                </p:cNvPr>
                <p:cNvSpPr>
                  <a:spLocks noEditPoints="1"/>
                </p:cNvSpPr>
                <p:nvPr/>
              </p:nvSpPr>
              <p:spPr bwMode="auto">
                <a:xfrm>
                  <a:off x="2233614" y="4540876"/>
                  <a:ext cx="198437" cy="193672"/>
                </a:xfrm>
                <a:custGeom>
                  <a:avLst/>
                  <a:gdLst/>
                  <a:ahLst/>
                  <a:cxnLst>
                    <a:cxn ang="0">
                      <a:pos x="48" y="39"/>
                    </a:cxn>
                    <a:cxn ang="0">
                      <a:pos x="45" y="33"/>
                    </a:cxn>
                    <a:cxn ang="0">
                      <a:pos x="52" y="33"/>
                    </a:cxn>
                    <a:cxn ang="0">
                      <a:pos x="53" y="25"/>
                    </a:cxn>
                    <a:cxn ang="0">
                      <a:pos x="51" y="24"/>
                    </a:cxn>
                    <a:cxn ang="0">
                      <a:pos x="45" y="21"/>
                    </a:cxn>
                    <a:cxn ang="0">
                      <a:pos x="51" y="17"/>
                    </a:cxn>
                    <a:cxn ang="0">
                      <a:pos x="47" y="10"/>
                    </a:cxn>
                    <a:cxn ang="0">
                      <a:pos x="40" y="12"/>
                    </a:cxn>
                    <a:cxn ang="0">
                      <a:pos x="41" y="6"/>
                    </a:cxn>
                    <a:cxn ang="0">
                      <a:pos x="40" y="4"/>
                    </a:cxn>
                    <a:cxn ang="0">
                      <a:pos x="32" y="2"/>
                    </a:cxn>
                    <a:cxn ang="0">
                      <a:pos x="28" y="7"/>
                    </a:cxn>
                    <a:cxn ang="0">
                      <a:pos x="25" y="0"/>
                    </a:cxn>
                    <a:cxn ang="0">
                      <a:pos x="17" y="2"/>
                    </a:cxn>
                    <a:cxn ang="0">
                      <a:pos x="18" y="9"/>
                    </a:cxn>
                    <a:cxn ang="0">
                      <a:pos x="12" y="6"/>
                    </a:cxn>
                    <a:cxn ang="0">
                      <a:pos x="10" y="6"/>
                    </a:cxn>
                    <a:cxn ang="0">
                      <a:pos x="5" y="13"/>
                    </a:cxn>
                    <a:cxn ang="0">
                      <a:pos x="9" y="17"/>
                    </a:cxn>
                    <a:cxn ang="0">
                      <a:pos x="3" y="19"/>
                    </a:cxn>
                    <a:cxn ang="0">
                      <a:pos x="0" y="27"/>
                    </a:cxn>
                    <a:cxn ang="0">
                      <a:pos x="2" y="29"/>
                    </a:cxn>
                    <a:cxn ang="0">
                      <a:pos x="8" y="31"/>
                    </a:cxn>
                    <a:cxn ang="0">
                      <a:pos x="2" y="36"/>
                    </a:cxn>
                    <a:cxn ang="0">
                      <a:pos x="7" y="43"/>
                    </a:cxn>
                    <a:cxn ang="0">
                      <a:pos x="13" y="40"/>
                    </a:cxn>
                    <a:cxn ang="0">
                      <a:pos x="12" y="47"/>
                    </a:cxn>
                    <a:cxn ang="0">
                      <a:pos x="13" y="48"/>
                    </a:cxn>
                    <a:cxn ang="0">
                      <a:pos x="19" y="51"/>
                    </a:cxn>
                    <a:cxn ang="0">
                      <a:pos x="21" y="51"/>
                    </a:cxn>
                    <a:cxn ang="0">
                      <a:pos x="26" y="46"/>
                    </a:cxn>
                    <a:cxn ang="0">
                      <a:pos x="28" y="52"/>
                    </a:cxn>
                    <a:cxn ang="0">
                      <a:pos x="36" y="51"/>
                    </a:cxn>
                    <a:cxn ang="0">
                      <a:pos x="37" y="49"/>
                    </a:cxn>
                    <a:cxn ang="0">
                      <a:pos x="37" y="42"/>
                    </a:cxn>
                    <a:cxn ang="0">
                      <a:pos x="43" y="47"/>
                    </a:cxn>
                    <a:cxn ang="0">
                      <a:pos x="48" y="41"/>
                    </a:cxn>
                    <a:cxn ang="0">
                      <a:pos x="32" y="31"/>
                    </a:cxn>
                    <a:cxn ang="0">
                      <a:pos x="21" y="21"/>
                    </a:cxn>
                    <a:cxn ang="0">
                      <a:pos x="32" y="31"/>
                    </a:cxn>
                  </a:cxnLst>
                  <a:rect l="0" t="0" r="r" b="b"/>
                  <a:pathLst>
                    <a:path w="53" h="52">
                      <a:moveTo>
                        <a:pt x="49" y="40"/>
                      </a:moveTo>
                      <a:cubicBezTo>
                        <a:pt x="48" y="39"/>
                        <a:pt x="48" y="39"/>
                        <a:pt x="48" y="39"/>
                      </a:cubicBezTo>
                      <a:cubicBezTo>
                        <a:pt x="44" y="35"/>
                        <a:pt x="44" y="35"/>
                        <a:pt x="44" y="35"/>
                      </a:cubicBezTo>
                      <a:cubicBezTo>
                        <a:pt x="45" y="33"/>
                        <a:pt x="45" y="33"/>
                        <a:pt x="45" y="33"/>
                      </a:cubicBezTo>
                      <a:cubicBezTo>
                        <a:pt x="51" y="34"/>
                        <a:pt x="51" y="34"/>
                        <a:pt x="51" y="34"/>
                      </a:cubicBezTo>
                      <a:cubicBezTo>
                        <a:pt x="52" y="33"/>
                        <a:pt x="52" y="33"/>
                        <a:pt x="52" y="33"/>
                      </a:cubicBezTo>
                      <a:cubicBezTo>
                        <a:pt x="52" y="32"/>
                        <a:pt x="52" y="32"/>
                        <a:pt x="52" y="32"/>
                      </a:cubicBezTo>
                      <a:cubicBezTo>
                        <a:pt x="53" y="25"/>
                        <a:pt x="53" y="25"/>
                        <a:pt x="53" y="25"/>
                      </a:cubicBezTo>
                      <a:cubicBezTo>
                        <a:pt x="52" y="24"/>
                        <a:pt x="52" y="24"/>
                        <a:pt x="52" y="24"/>
                      </a:cubicBezTo>
                      <a:cubicBezTo>
                        <a:pt x="51" y="24"/>
                        <a:pt x="51" y="24"/>
                        <a:pt x="51" y="24"/>
                      </a:cubicBezTo>
                      <a:cubicBezTo>
                        <a:pt x="46" y="23"/>
                        <a:pt x="46" y="23"/>
                        <a:pt x="46" y="23"/>
                      </a:cubicBezTo>
                      <a:cubicBezTo>
                        <a:pt x="45" y="21"/>
                        <a:pt x="45" y="21"/>
                        <a:pt x="45" y="21"/>
                      </a:cubicBezTo>
                      <a:cubicBezTo>
                        <a:pt x="50" y="18"/>
                        <a:pt x="50" y="18"/>
                        <a:pt x="50" y="18"/>
                      </a:cubicBezTo>
                      <a:cubicBezTo>
                        <a:pt x="51" y="17"/>
                        <a:pt x="51" y="17"/>
                        <a:pt x="51" y="17"/>
                      </a:cubicBezTo>
                      <a:cubicBezTo>
                        <a:pt x="51" y="16"/>
                        <a:pt x="51" y="16"/>
                        <a:pt x="51" y="16"/>
                      </a:cubicBezTo>
                      <a:cubicBezTo>
                        <a:pt x="47" y="10"/>
                        <a:pt x="47" y="10"/>
                        <a:pt x="47" y="10"/>
                      </a:cubicBezTo>
                      <a:cubicBezTo>
                        <a:pt x="47" y="9"/>
                        <a:pt x="46" y="9"/>
                        <a:pt x="45" y="10"/>
                      </a:cubicBezTo>
                      <a:cubicBezTo>
                        <a:pt x="40" y="12"/>
                        <a:pt x="40" y="12"/>
                        <a:pt x="40" y="12"/>
                      </a:cubicBezTo>
                      <a:cubicBezTo>
                        <a:pt x="39" y="11"/>
                        <a:pt x="39" y="11"/>
                        <a:pt x="39" y="11"/>
                      </a:cubicBezTo>
                      <a:cubicBezTo>
                        <a:pt x="41" y="6"/>
                        <a:pt x="41" y="6"/>
                        <a:pt x="41" y="6"/>
                      </a:cubicBezTo>
                      <a:cubicBezTo>
                        <a:pt x="41" y="5"/>
                        <a:pt x="41" y="5"/>
                        <a:pt x="41" y="5"/>
                      </a:cubicBezTo>
                      <a:cubicBezTo>
                        <a:pt x="40" y="4"/>
                        <a:pt x="40" y="4"/>
                        <a:pt x="40" y="4"/>
                      </a:cubicBezTo>
                      <a:cubicBezTo>
                        <a:pt x="34" y="1"/>
                        <a:pt x="34" y="1"/>
                        <a:pt x="34" y="1"/>
                      </a:cubicBezTo>
                      <a:cubicBezTo>
                        <a:pt x="33" y="1"/>
                        <a:pt x="32" y="1"/>
                        <a:pt x="32" y="2"/>
                      </a:cubicBezTo>
                      <a:cubicBezTo>
                        <a:pt x="30" y="7"/>
                        <a:pt x="30" y="7"/>
                        <a:pt x="30" y="7"/>
                      </a:cubicBezTo>
                      <a:cubicBezTo>
                        <a:pt x="28" y="7"/>
                        <a:pt x="28" y="7"/>
                        <a:pt x="28" y="7"/>
                      </a:cubicBezTo>
                      <a:cubicBezTo>
                        <a:pt x="26" y="1"/>
                        <a:pt x="26" y="1"/>
                        <a:pt x="26" y="1"/>
                      </a:cubicBezTo>
                      <a:cubicBezTo>
                        <a:pt x="26" y="0"/>
                        <a:pt x="25" y="0"/>
                        <a:pt x="25" y="0"/>
                      </a:cubicBezTo>
                      <a:cubicBezTo>
                        <a:pt x="18" y="2"/>
                        <a:pt x="18" y="2"/>
                        <a:pt x="18" y="2"/>
                      </a:cubicBezTo>
                      <a:cubicBezTo>
                        <a:pt x="17" y="2"/>
                        <a:pt x="17" y="2"/>
                        <a:pt x="17" y="2"/>
                      </a:cubicBezTo>
                      <a:cubicBezTo>
                        <a:pt x="17" y="3"/>
                        <a:pt x="17" y="3"/>
                        <a:pt x="17" y="3"/>
                      </a:cubicBezTo>
                      <a:cubicBezTo>
                        <a:pt x="18" y="9"/>
                        <a:pt x="18" y="9"/>
                        <a:pt x="18" y="9"/>
                      </a:cubicBezTo>
                      <a:cubicBezTo>
                        <a:pt x="16" y="10"/>
                        <a:pt x="16" y="10"/>
                        <a:pt x="16" y="10"/>
                      </a:cubicBezTo>
                      <a:cubicBezTo>
                        <a:pt x="12" y="6"/>
                        <a:pt x="12" y="6"/>
                        <a:pt x="12" y="6"/>
                      </a:cubicBezTo>
                      <a:cubicBezTo>
                        <a:pt x="11" y="6"/>
                        <a:pt x="11" y="6"/>
                        <a:pt x="11" y="6"/>
                      </a:cubicBezTo>
                      <a:cubicBezTo>
                        <a:pt x="10" y="6"/>
                        <a:pt x="10" y="6"/>
                        <a:pt x="10" y="6"/>
                      </a:cubicBezTo>
                      <a:cubicBezTo>
                        <a:pt x="5" y="11"/>
                        <a:pt x="5" y="11"/>
                        <a:pt x="5" y="11"/>
                      </a:cubicBezTo>
                      <a:cubicBezTo>
                        <a:pt x="5" y="13"/>
                        <a:pt x="5" y="13"/>
                        <a:pt x="5" y="13"/>
                      </a:cubicBezTo>
                      <a:cubicBezTo>
                        <a:pt x="5" y="14"/>
                        <a:pt x="5" y="14"/>
                        <a:pt x="5" y="14"/>
                      </a:cubicBezTo>
                      <a:cubicBezTo>
                        <a:pt x="9" y="17"/>
                        <a:pt x="9" y="17"/>
                        <a:pt x="9" y="17"/>
                      </a:cubicBezTo>
                      <a:cubicBezTo>
                        <a:pt x="8" y="19"/>
                        <a:pt x="8" y="19"/>
                        <a:pt x="8" y="19"/>
                      </a:cubicBezTo>
                      <a:cubicBezTo>
                        <a:pt x="3" y="19"/>
                        <a:pt x="3" y="19"/>
                        <a:pt x="3" y="19"/>
                      </a:cubicBezTo>
                      <a:cubicBezTo>
                        <a:pt x="2" y="19"/>
                        <a:pt x="1" y="19"/>
                        <a:pt x="1" y="20"/>
                      </a:cubicBezTo>
                      <a:cubicBezTo>
                        <a:pt x="0" y="27"/>
                        <a:pt x="0" y="27"/>
                        <a:pt x="0" y="27"/>
                      </a:cubicBezTo>
                      <a:cubicBezTo>
                        <a:pt x="0" y="27"/>
                        <a:pt x="1" y="28"/>
                        <a:pt x="1" y="28"/>
                      </a:cubicBezTo>
                      <a:cubicBezTo>
                        <a:pt x="2" y="29"/>
                        <a:pt x="2" y="29"/>
                        <a:pt x="2" y="29"/>
                      </a:cubicBezTo>
                      <a:cubicBezTo>
                        <a:pt x="7" y="29"/>
                        <a:pt x="7" y="29"/>
                        <a:pt x="7" y="29"/>
                      </a:cubicBezTo>
                      <a:cubicBezTo>
                        <a:pt x="8" y="31"/>
                        <a:pt x="8" y="31"/>
                        <a:pt x="8" y="31"/>
                      </a:cubicBezTo>
                      <a:cubicBezTo>
                        <a:pt x="3" y="34"/>
                        <a:pt x="3" y="34"/>
                        <a:pt x="3" y="34"/>
                      </a:cubicBezTo>
                      <a:cubicBezTo>
                        <a:pt x="2" y="35"/>
                        <a:pt x="2" y="35"/>
                        <a:pt x="2" y="36"/>
                      </a:cubicBezTo>
                      <a:cubicBezTo>
                        <a:pt x="6" y="42"/>
                        <a:pt x="6" y="42"/>
                        <a:pt x="6" y="42"/>
                      </a:cubicBezTo>
                      <a:cubicBezTo>
                        <a:pt x="7" y="43"/>
                        <a:pt x="7" y="43"/>
                        <a:pt x="7" y="43"/>
                      </a:cubicBezTo>
                      <a:cubicBezTo>
                        <a:pt x="8" y="43"/>
                        <a:pt x="8" y="43"/>
                        <a:pt x="8" y="43"/>
                      </a:cubicBezTo>
                      <a:cubicBezTo>
                        <a:pt x="13" y="40"/>
                        <a:pt x="13" y="40"/>
                        <a:pt x="13" y="40"/>
                      </a:cubicBezTo>
                      <a:cubicBezTo>
                        <a:pt x="14" y="41"/>
                        <a:pt x="14" y="41"/>
                        <a:pt x="14" y="41"/>
                      </a:cubicBezTo>
                      <a:cubicBezTo>
                        <a:pt x="12" y="47"/>
                        <a:pt x="12" y="47"/>
                        <a:pt x="12" y="47"/>
                      </a:cubicBezTo>
                      <a:cubicBezTo>
                        <a:pt x="12" y="48"/>
                        <a:pt x="12" y="48"/>
                        <a:pt x="12" y="48"/>
                      </a:cubicBezTo>
                      <a:cubicBezTo>
                        <a:pt x="13" y="48"/>
                        <a:pt x="13" y="48"/>
                        <a:pt x="13" y="48"/>
                      </a:cubicBezTo>
                      <a:cubicBezTo>
                        <a:pt x="13" y="48"/>
                        <a:pt x="13" y="48"/>
                        <a:pt x="13" y="48"/>
                      </a:cubicBezTo>
                      <a:cubicBezTo>
                        <a:pt x="19" y="51"/>
                        <a:pt x="19" y="51"/>
                        <a:pt x="19" y="51"/>
                      </a:cubicBezTo>
                      <a:cubicBezTo>
                        <a:pt x="20" y="51"/>
                        <a:pt x="20" y="51"/>
                        <a:pt x="20" y="51"/>
                      </a:cubicBezTo>
                      <a:cubicBezTo>
                        <a:pt x="21" y="51"/>
                        <a:pt x="21" y="51"/>
                        <a:pt x="21" y="51"/>
                      </a:cubicBezTo>
                      <a:cubicBezTo>
                        <a:pt x="24" y="45"/>
                        <a:pt x="24" y="45"/>
                        <a:pt x="24" y="45"/>
                      </a:cubicBezTo>
                      <a:cubicBezTo>
                        <a:pt x="26" y="46"/>
                        <a:pt x="26" y="46"/>
                        <a:pt x="26" y="46"/>
                      </a:cubicBezTo>
                      <a:cubicBezTo>
                        <a:pt x="27" y="51"/>
                        <a:pt x="27" y="51"/>
                        <a:pt x="27" y="51"/>
                      </a:cubicBezTo>
                      <a:cubicBezTo>
                        <a:pt x="28" y="52"/>
                        <a:pt x="28" y="52"/>
                        <a:pt x="28" y="52"/>
                      </a:cubicBezTo>
                      <a:cubicBezTo>
                        <a:pt x="29" y="52"/>
                        <a:pt x="29" y="52"/>
                        <a:pt x="29" y="52"/>
                      </a:cubicBezTo>
                      <a:cubicBezTo>
                        <a:pt x="36" y="51"/>
                        <a:pt x="36" y="51"/>
                        <a:pt x="36" y="51"/>
                      </a:cubicBezTo>
                      <a:cubicBezTo>
                        <a:pt x="36" y="50"/>
                        <a:pt x="36" y="50"/>
                        <a:pt x="36" y="50"/>
                      </a:cubicBezTo>
                      <a:cubicBezTo>
                        <a:pt x="37" y="49"/>
                        <a:pt x="37" y="49"/>
                        <a:pt x="37" y="49"/>
                      </a:cubicBezTo>
                      <a:cubicBezTo>
                        <a:pt x="35" y="44"/>
                        <a:pt x="35" y="44"/>
                        <a:pt x="35" y="44"/>
                      </a:cubicBezTo>
                      <a:cubicBezTo>
                        <a:pt x="37" y="42"/>
                        <a:pt x="37" y="42"/>
                        <a:pt x="37" y="42"/>
                      </a:cubicBezTo>
                      <a:cubicBezTo>
                        <a:pt x="42" y="46"/>
                        <a:pt x="42" y="46"/>
                        <a:pt x="42" y="46"/>
                      </a:cubicBezTo>
                      <a:cubicBezTo>
                        <a:pt x="43" y="47"/>
                        <a:pt x="43" y="47"/>
                        <a:pt x="43" y="47"/>
                      </a:cubicBezTo>
                      <a:cubicBezTo>
                        <a:pt x="44" y="46"/>
                        <a:pt x="44" y="46"/>
                        <a:pt x="44" y="46"/>
                      </a:cubicBezTo>
                      <a:cubicBezTo>
                        <a:pt x="48" y="41"/>
                        <a:pt x="48" y="41"/>
                        <a:pt x="48" y="41"/>
                      </a:cubicBezTo>
                      <a:lnTo>
                        <a:pt x="49" y="40"/>
                      </a:lnTo>
                      <a:close/>
                      <a:moveTo>
                        <a:pt x="32" y="31"/>
                      </a:moveTo>
                      <a:cubicBezTo>
                        <a:pt x="29" y="34"/>
                        <a:pt x="25" y="34"/>
                        <a:pt x="22" y="31"/>
                      </a:cubicBezTo>
                      <a:cubicBezTo>
                        <a:pt x="19" y="29"/>
                        <a:pt x="19" y="24"/>
                        <a:pt x="21" y="21"/>
                      </a:cubicBezTo>
                      <a:cubicBezTo>
                        <a:pt x="24" y="19"/>
                        <a:pt x="28" y="18"/>
                        <a:pt x="31" y="21"/>
                      </a:cubicBezTo>
                      <a:cubicBezTo>
                        <a:pt x="34" y="23"/>
                        <a:pt x="35" y="28"/>
                        <a:pt x="32" y="31"/>
                      </a:cubicBez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grpSp>
      <p:sp>
        <p:nvSpPr>
          <p:cNvPr id="35" name="Rectangle 18">
            <a:extLst>
              <a:ext uri="{FF2B5EF4-FFF2-40B4-BE49-F238E27FC236}">
                <a16:creationId xmlns:a16="http://schemas.microsoft.com/office/drawing/2014/main" id="{CA65F2FE-BA35-2020-7F6F-FB95C52A3A8F}"/>
              </a:ext>
            </a:extLst>
          </p:cNvPr>
          <p:cNvSpPr>
            <a:spLocks/>
          </p:cNvSpPr>
          <p:nvPr/>
        </p:nvSpPr>
        <p:spPr>
          <a:xfrm>
            <a:off x="4652121" y="3031176"/>
            <a:ext cx="2612168" cy="2833288"/>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00C37B"/>
              </a:buClr>
              <a:buSzTx/>
              <a:buFont typeface="Wingdings" pitchFamily="2" charset="2"/>
              <a:buChar char="§"/>
              <a:tabLst/>
              <a:defRPr/>
            </a:pPr>
            <a:r>
              <a:rPr lang="en-US" sz="1200" dirty="0"/>
              <a:t>Light-touch involves minimal manual intervention during the deployment or configuration process. While there is some level of automation, there might be a need for human input or decision-making at certain stages.</a:t>
            </a:r>
          </a:p>
          <a:p>
            <a:pPr marL="137160" marR="0" lvl="0" indent="-137160" algn="l" defTabSz="1163323" rtl="0" eaLnBrk="1" fontAlgn="auto" latinLnBrk="0" hangingPunct="1">
              <a:lnSpc>
                <a:spcPct val="100000"/>
              </a:lnSpc>
              <a:spcBef>
                <a:spcPts val="600"/>
              </a:spcBef>
              <a:spcAft>
                <a:spcPts val="0"/>
              </a:spcAft>
              <a:buClr>
                <a:srgbClr val="00C37B"/>
              </a:buClr>
              <a:buSzTx/>
              <a:buFont typeface="Wingdings" pitchFamily="2" charset="2"/>
              <a:buChar char="§"/>
              <a:tabLst/>
              <a:defRPr/>
            </a:pPr>
            <a:r>
              <a:rPr lang="en-US" sz="1200" dirty="0"/>
              <a:t>Light-touch approaches are often used in scenarios where automation can handle most tasks, but some steps may require confirmation or customization by a user or administrator.</a:t>
            </a:r>
            <a:endParaRPr kumimoji="0" lang="en-US" sz="1200" b="0" i="0" u="none" strike="noStrike" kern="1200" cap="none" spc="0" normalizeH="0" baseline="0" noProof="0" dirty="0">
              <a:ln>
                <a:noFill/>
              </a:ln>
              <a:solidFill>
                <a:srgbClr val="000000"/>
              </a:solidFill>
              <a:effectLst/>
              <a:uLnTx/>
              <a:uFillTx/>
              <a:latin typeface="Verdana"/>
              <a:ea typeface="+mn-ea"/>
              <a:cs typeface="Arial"/>
            </a:endParaRPr>
          </a:p>
        </p:txBody>
      </p:sp>
      <p:grpSp>
        <p:nvGrpSpPr>
          <p:cNvPr id="70" name="Group 69">
            <a:extLst>
              <a:ext uri="{FF2B5EF4-FFF2-40B4-BE49-F238E27FC236}">
                <a16:creationId xmlns:a16="http://schemas.microsoft.com/office/drawing/2014/main" id="{531E0F99-8C99-E6AD-239F-174C3502DD7B}"/>
              </a:ext>
            </a:extLst>
          </p:cNvPr>
          <p:cNvGrpSpPr>
            <a:grpSpLocks/>
          </p:cNvGrpSpPr>
          <p:nvPr/>
        </p:nvGrpSpPr>
        <p:grpSpPr>
          <a:xfrm>
            <a:off x="8052399" y="1233545"/>
            <a:ext cx="2528869" cy="1756519"/>
            <a:chOff x="7657311" y="1423709"/>
            <a:chExt cx="1613176" cy="1704755"/>
          </a:xfrm>
          <a:solidFill>
            <a:srgbClr val="00B0F0"/>
          </a:solidFill>
        </p:grpSpPr>
        <p:sp>
          <p:nvSpPr>
            <p:cNvPr id="71" name="Round Same Side Corner Rectangle 148">
              <a:extLst>
                <a:ext uri="{FF2B5EF4-FFF2-40B4-BE49-F238E27FC236}">
                  <a16:creationId xmlns:a16="http://schemas.microsoft.com/office/drawing/2014/main" id="{DE6742E8-6540-8B57-68D5-80F84C70B4A2}"/>
                </a:ext>
              </a:extLst>
            </p:cNvPr>
            <p:cNvSpPr/>
            <p:nvPr/>
          </p:nvSpPr>
          <p:spPr>
            <a:xfrm>
              <a:off x="7657311" y="1423709"/>
              <a:ext cx="1613176" cy="1688088"/>
            </a:xfrm>
            <a:prstGeom prst="round2SameRect">
              <a:avLst>
                <a:gd name="adj1" fmla="val 4990"/>
                <a:gd name="adj2"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72" name="Content Placeholder 4">
              <a:extLst>
                <a:ext uri="{FF2B5EF4-FFF2-40B4-BE49-F238E27FC236}">
                  <a16:creationId xmlns:a16="http://schemas.microsoft.com/office/drawing/2014/main" id="{3F5BDCCD-618F-B9DC-7D7C-DC3A59BE8C9C}"/>
                </a:ext>
              </a:extLst>
            </p:cNvPr>
            <p:cNvSpPr txBox="1">
              <a:spLocks/>
            </p:cNvSpPr>
            <p:nvPr/>
          </p:nvSpPr>
          <p:spPr>
            <a:xfrm>
              <a:off x="7718886" y="1531854"/>
              <a:ext cx="1485917" cy="246221"/>
            </a:xfrm>
            <a:prstGeom prst="rect">
              <a:avLst/>
            </a:prstGeom>
            <a:grpFill/>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lang="en-GB" sz="1600" b="1" dirty="0">
                  <a:solidFill>
                    <a:srgbClr val="FFFFFF"/>
                  </a:solidFill>
                  <a:latin typeface="Verdana"/>
                  <a:cs typeface="Arial"/>
                </a:rPr>
                <a:t>Full Touch</a:t>
              </a:r>
              <a:endParaRPr kumimoji="0" lang="en-GB" sz="1600" b="1" i="0" u="none" strike="noStrike" kern="1200" cap="none" spc="0" normalizeH="0" baseline="0" noProof="0" dirty="0">
                <a:ln>
                  <a:noFill/>
                </a:ln>
                <a:solidFill>
                  <a:srgbClr val="FFFFFF"/>
                </a:solidFill>
                <a:effectLst/>
                <a:uLnTx/>
                <a:uFillTx/>
                <a:latin typeface="Verdana"/>
                <a:ea typeface="+mn-ea"/>
                <a:cs typeface="Arial"/>
              </a:endParaRPr>
            </a:p>
          </p:txBody>
        </p:sp>
        <p:grpSp>
          <p:nvGrpSpPr>
            <p:cNvPr id="73" name="Group 126">
              <a:extLst>
                <a:ext uri="{FF2B5EF4-FFF2-40B4-BE49-F238E27FC236}">
                  <a16:creationId xmlns:a16="http://schemas.microsoft.com/office/drawing/2014/main" id="{6F65AB8A-CE67-CBAC-D8D1-2C2B5C66699B}"/>
                </a:ext>
              </a:extLst>
            </p:cNvPr>
            <p:cNvGrpSpPr/>
            <p:nvPr/>
          </p:nvGrpSpPr>
          <p:grpSpPr>
            <a:xfrm>
              <a:off x="7853263" y="1910736"/>
              <a:ext cx="1221275" cy="1217728"/>
              <a:chOff x="5767468" y="1531432"/>
              <a:chExt cx="1110126" cy="1110126"/>
            </a:xfrm>
            <a:grpFill/>
            <a:effectLst/>
          </p:grpSpPr>
          <p:sp>
            <p:nvSpPr>
              <p:cNvPr id="82" name="Diamond 138">
                <a:extLst>
                  <a:ext uri="{FF2B5EF4-FFF2-40B4-BE49-F238E27FC236}">
                    <a16:creationId xmlns:a16="http://schemas.microsoft.com/office/drawing/2014/main" id="{1278980B-2EF7-05B6-161E-F934D594391A}"/>
                  </a:ext>
                </a:extLst>
              </p:cNvPr>
              <p:cNvSpPr/>
              <p:nvPr/>
            </p:nvSpPr>
            <p:spPr>
              <a:xfrm>
                <a:off x="5767468" y="1531432"/>
                <a:ext cx="1110126" cy="1110126"/>
              </a:xfrm>
              <a:prstGeom prst="diamond">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sp>
            <p:nvSpPr>
              <p:cNvPr id="83" name="Diamond 139">
                <a:extLst>
                  <a:ext uri="{FF2B5EF4-FFF2-40B4-BE49-F238E27FC236}">
                    <a16:creationId xmlns:a16="http://schemas.microsoft.com/office/drawing/2014/main" id="{2605AE2C-FF1E-2EE4-C9A6-3EEBE927ECBA}"/>
                  </a:ext>
                </a:extLst>
              </p:cNvPr>
              <p:cNvSpPr/>
              <p:nvPr/>
            </p:nvSpPr>
            <p:spPr>
              <a:xfrm>
                <a:off x="5846064" y="1610028"/>
                <a:ext cx="952934" cy="952934"/>
              </a:xfrm>
              <a:prstGeom prst="diamond">
                <a:avLst/>
              </a:prstGeom>
              <a:grpFill/>
              <a:ln>
                <a:solidFill>
                  <a:schemeClr val="bg1"/>
                </a:solidFill>
              </a:ln>
              <a:effectLst>
                <a:outerShdw blurRad="152400" dist="38100" dir="5400000" sx="103000" sy="103000" algn="t" rotWithShape="0">
                  <a:prstClr val="black">
                    <a:alpha val="69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467" b="0" i="0" u="none" strike="noStrike" kern="1200" cap="none" spc="0" normalizeH="0" baseline="0" noProof="0" dirty="0">
                  <a:ln>
                    <a:noFill/>
                  </a:ln>
                  <a:solidFill>
                    <a:prstClr val="white"/>
                  </a:solidFill>
                  <a:effectLst/>
                  <a:uLnTx/>
                  <a:uFillTx/>
                  <a:latin typeface="Verdana"/>
                  <a:ea typeface="+mn-ea"/>
                  <a:cs typeface="+mn-cs"/>
                </a:endParaRPr>
              </a:p>
            </p:txBody>
          </p:sp>
        </p:grpSp>
        <p:grpSp>
          <p:nvGrpSpPr>
            <p:cNvPr id="74" name="Group 112">
              <a:extLst>
                <a:ext uri="{FF2B5EF4-FFF2-40B4-BE49-F238E27FC236}">
                  <a16:creationId xmlns:a16="http://schemas.microsoft.com/office/drawing/2014/main" id="{6ACB0E0B-D390-ED76-257D-F19203AF8B14}"/>
                </a:ext>
              </a:extLst>
            </p:cNvPr>
            <p:cNvGrpSpPr/>
            <p:nvPr/>
          </p:nvGrpSpPr>
          <p:grpSpPr>
            <a:xfrm>
              <a:off x="8155849" y="2329356"/>
              <a:ext cx="610023" cy="380491"/>
              <a:chOff x="7581985" y="1900238"/>
              <a:chExt cx="720725" cy="450850"/>
            </a:xfrm>
            <a:grpFill/>
            <a:effectLst/>
          </p:grpSpPr>
          <p:sp>
            <p:nvSpPr>
              <p:cNvPr id="75" name="Freeform 187">
                <a:extLst>
                  <a:ext uri="{FF2B5EF4-FFF2-40B4-BE49-F238E27FC236}">
                    <a16:creationId xmlns:a16="http://schemas.microsoft.com/office/drawing/2014/main" id="{40376793-2824-7744-BF14-69D5AD00C1A4}"/>
                  </a:ext>
                </a:extLst>
              </p:cNvPr>
              <p:cNvSpPr>
                <a:spLocks/>
              </p:cNvSpPr>
              <p:nvPr/>
            </p:nvSpPr>
            <p:spPr bwMode="auto">
              <a:xfrm>
                <a:off x="7581985" y="1900238"/>
                <a:ext cx="720725" cy="450850"/>
              </a:xfrm>
              <a:custGeom>
                <a:avLst/>
                <a:gdLst/>
                <a:ahLst/>
                <a:cxnLst>
                  <a:cxn ang="0">
                    <a:pos x="454" y="253"/>
                  </a:cxn>
                  <a:cxn ang="0">
                    <a:pos x="454" y="253"/>
                  </a:cxn>
                  <a:cxn ang="0">
                    <a:pos x="449" y="265"/>
                  </a:cxn>
                  <a:cxn ang="0">
                    <a:pos x="444" y="275"/>
                  </a:cxn>
                  <a:cxn ang="0">
                    <a:pos x="435" y="282"/>
                  </a:cxn>
                  <a:cxn ang="0">
                    <a:pos x="420" y="284"/>
                  </a:cxn>
                  <a:cxn ang="0">
                    <a:pos x="31" y="284"/>
                  </a:cxn>
                  <a:cxn ang="0">
                    <a:pos x="31" y="284"/>
                  </a:cxn>
                  <a:cxn ang="0">
                    <a:pos x="19" y="282"/>
                  </a:cxn>
                  <a:cxn ang="0">
                    <a:pos x="10" y="275"/>
                  </a:cxn>
                  <a:cxn ang="0">
                    <a:pos x="2" y="265"/>
                  </a:cxn>
                  <a:cxn ang="0">
                    <a:pos x="0" y="253"/>
                  </a:cxn>
                  <a:cxn ang="0">
                    <a:pos x="411" y="253"/>
                  </a:cxn>
                  <a:cxn ang="0">
                    <a:pos x="411" y="0"/>
                  </a:cxn>
                  <a:cxn ang="0">
                    <a:pos x="40" y="0"/>
                  </a:cxn>
                  <a:cxn ang="0">
                    <a:pos x="40" y="218"/>
                  </a:cxn>
                </a:cxnLst>
                <a:rect l="0" t="0" r="r" b="b"/>
                <a:pathLst>
                  <a:path w="454" h="284">
                    <a:moveTo>
                      <a:pt x="454" y="253"/>
                    </a:moveTo>
                    <a:lnTo>
                      <a:pt x="454" y="253"/>
                    </a:lnTo>
                    <a:lnTo>
                      <a:pt x="449" y="265"/>
                    </a:lnTo>
                    <a:lnTo>
                      <a:pt x="444" y="275"/>
                    </a:lnTo>
                    <a:lnTo>
                      <a:pt x="435" y="282"/>
                    </a:lnTo>
                    <a:lnTo>
                      <a:pt x="420" y="284"/>
                    </a:lnTo>
                    <a:lnTo>
                      <a:pt x="31" y="284"/>
                    </a:lnTo>
                    <a:lnTo>
                      <a:pt x="31" y="284"/>
                    </a:lnTo>
                    <a:lnTo>
                      <a:pt x="19" y="282"/>
                    </a:lnTo>
                    <a:lnTo>
                      <a:pt x="10" y="275"/>
                    </a:lnTo>
                    <a:lnTo>
                      <a:pt x="2" y="265"/>
                    </a:lnTo>
                    <a:lnTo>
                      <a:pt x="0" y="253"/>
                    </a:lnTo>
                    <a:lnTo>
                      <a:pt x="411" y="253"/>
                    </a:lnTo>
                    <a:lnTo>
                      <a:pt x="411" y="0"/>
                    </a:lnTo>
                    <a:lnTo>
                      <a:pt x="40" y="0"/>
                    </a:lnTo>
                    <a:lnTo>
                      <a:pt x="40" y="218"/>
                    </a:ln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76" name="Group 105">
                <a:extLst>
                  <a:ext uri="{FF2B5EF4-FFF2-40B4-BE49-F238E27FC236}">
                    <a16:creationId xmlns:a16="http://schemas.microsoft.com/office/drawing/2014/main" id="{5216B692-3385-29E8-9805-DEB8514606C5}"/>
                  </a:ext>
                </a:extLst>
              </p:cNvPr>
              <p:cNvGrpSpPr/>
              <p:nvPr/>
            </p:nvGrpSpPr>
            <p:grpSpPr>
              <a:xfrm>
                <a:off x="7761825" y="1935767"/>
                <a:ext cx="361044" cy="351218"/>
                <a:chOff x="8256588" y="11029951"/>
                <a:chExt cx="466725" cy="454025"/>
              </a:xfrm>
              <a:grpFill/>
            </p:grpSpPr>
            <p:sp>
              <p:nvSpPr>
                <p:cNvPr id="77" name="Freeform 1425">
                  <a:extLst>
                    <a:ext uri="{FF2B5EF4-FFF2-40B4-BE49-F238E27FC236}">
                      <a16:creationId xmlns:a16="http://schemas.microsoft.com/office/drawing/2014/main" id="{3463F56A-756C-B757-ABE7-009450E61D9F}"/>
                    </a:ext>
                  </a:extLst>
                </p:cNvPr>
                <p:cNvSpPr>
                  <a:spLocks/>
                </p:cNvSpPr>
                <p:nvPr/>
              </p:nvSpPr>
              <p:spPr bwMode="auto">
                <a:xfrm>
                  <a:off x="8396288" y="11029951"/>
                  <a:ext cx="273050" cy="425450"/>
                </a:xfrm>
                <a:custGeom>
                  <a:avLst/>
                  <a:gdLst>
                    <a:gd name="T0" fmla="*/ 32 w 86"/>
                    <a:gd name="T1" fmla="*/ 28 h 134"/>
                    <a:gd name="T2" fmla="*/ 37 w 86"/>
                    <a:gd name="T3" fmla="*/ 41 h 134"/>
                    <a:gd name="T4" fmla="*/ 37 w 86"/>
                    <a:gd name="T5" fmla="*/ 127 h 134"/>
                    <a:gd name="T6" fmla="*/ 42 w 86"/>
                    <a:gd name="T7" fmla="*/ 134 h 134"/>
                    <a:gd name="T8" fmla="*/ 55 w 86"/>
                    <a:gd name="T9" fmla="*/ 134 h 134"/>
                    <a:gd name="T10" fmla="*/ 60 w 86"/>
                    <a:gd name="T11" fmla="*/ 127 h 134"/>
                    <a:gd name="T12" fmla="*/ 60 w 86"/>
                    <a:gd name="T13" fmla="*/ 41 h 134"/>
                    <a:gd name="T14" fmla="*/ 65 w 86"/>
                    <a:gd name="T15" fmla="*/ 28 h 134"/>
                    <a:gd name="T16" fmla="*/ 72 w 86"/>
                    <a:gd name="T17" fmla="*/ 28 h 134"/>
                    <a:gd name="T18" fmla="*/ 72 w 86"/>
                    <a:gd name="T19" fmla="*/ 34 h 134"/>
                    <a:gd name="T20" fmla="*/ 86 w 86"/>
                    <a:gd name="T21" fmla="*/ 34 h 134"/>
                    <a:gd name="T22" fmla="*/ 86 w 86"/>
                    <a:gd name="T23" fmla="*/ 0 h 134"/>
                    <a:gd name="T24" fmla="*/ 72 w 86"/>
                    <a:gd name="T25" fmla="*/ 0 h 134"/>
                    <a:gd name="T26" fmla="*/ 72 w 86"/>
                    <a:gd name="T27" fmla="*/ 6 h 134"/>
                    <a:gd name="T28" fmla="*/ 0 w 86"/>
                    <a:gd name="T29" fmla="*/ 23 h 134"/>
                    <a:gd name="T30" fmla="*/ 0 w 86"/>
                    <a:gd name="T31" fmla="*/ 28 h 134"/>
                    <a:gd name="T32" fmla="*/ 12 w 86"/>
                    <a:gd name="T33" fmla="*/ 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34">
                      <a:moveTo>
                        <a:pt x="32" y="28"/>
                      </a:moveTo>
                      <a:cubicBezTo>
                        <a:pt x="37" y="41"/>
                        <a:pt x="37" y="41"/>
                        <a:pt x="37" y="41"/>
                      </a:cubicBezTo>
                      <a:cubicBezTo>
                        <a:pt x="37" y="127"/>
                        <a:pt x="37" y="127"/>
                        <a:pt x="37" y="127"/>
                      </a:cubicBezTo>
                      <a:cubicBezTo>
                        <a:pt x="37" y="130"/>
                        <a:pt x="39" y="134"/>
                        <a:pt x="42" y="134"/>
                      </a:cubicBezTo>
                      <a:cubicBezTo>
                        <a:pt x="55" y="134"/>
                        <a:pt x="55" y="134"/>
                        <a:pt x="55" y="134"/>
                      </a:cubicBezTo>
                      <a:cubicBezTo>
                        <a:pt x="58" y="134"/>
                        <a:pt x="60" y="130"/>
                        <a:pt x="60" y="127"/>
                      </a:cubicBezTo>
                      <a:cubicBezTo>
                        <a:pt x="60" y="41"/>
                        <a:pt x="60" y="41"/>
                        <a:pt x="60" y="41"/>
                      </a:cubicBezTo>
                      <a:cubicBezTo>
                        <a:pt x="65" y="28"/>
                        <a:pt x="65" y="28"/>
                        <a:pt x="65" y="28"/>
                      </a:cubicBezTo>
                      <a:cubicBezTo>
                        <a:pt x="67" y="27"/>
                        <a:pt x="70" y="27"/>
                        <a:pt x="72" y="28"/>
                      </a:cubicBezTo>
                      <a:cubicBezTo>
                        <a:pt x="72" y="34"/>
                        <a:pt x="72" y="34"/>
                        <a:pt x="72" y="34"/>
                      </a:cubicBezTo>
                      <a:cubicBezTo>
                        <a:pt x="86" y="34"/>
                        <a:pt x="86" y="34"/>
                        <a:pt x="86" y="34"/>
                      </a:cubicBezTo>
                      <a:cubicBezTo>
                        <a:pt x="86" y="0"/>
                        <a:pt x="86" y="0"/>
                        <a:pt x="86" y="0"/>
                      </a:cubicBezTo>
                      <a:cubicBezTo>
                        <a:pt x="72" y="0"/>
                        <a:pt x="72" y="0"/>
                        <a:pt x="72" y="0"/>
                      </a:cubicBezTo>
                      <a:cubicBezTo>
                        <a:pt x="72" y="6"/>
                        <a:pt x="72" y="6"/>
                        <a:pt x="72" y="6"/>
                      </a:cubicBezTo>
                      <a:cubicBezTo>
                        <a:pt x="43" y="6"/>
                        <a:pt x="22" y="9"/>
                        <a:pt x="0" y="23"/>
                      </a:cubicBezTo>
                      <a:cubicBezTo>
                        <a:pt x="0" y="28"/>
                        <a:pt x="0" y="28"/>
                        <a:pt x="0" y="28"/>
                      </a:cubicBezTo>
                      <a:cubicBezTo>
                        <a:pt x="12" y="28"/>
                        <a:pt x="12" y="28"/>
                        <a:pt x="12" y="28"/>
                      </a:cubicBezTo>
                    </a:path>
                  </a:pathLst>
                </a:custGeom>
                <a:grp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78" name="Freeform 1426">
                  <a:extLst>
                    <a:ext uri="{FF2B5EF4-FFF2-40B4-BE49-F238E27FC236}">
                      <a16:creationId xmlns:a16="http://schemas.microsoft.com/office/drawing/2014/main" id="{C61203D5-697D-C493-291B-57DFED2C7F12}"/>
                    </a:ext>
                  </a:extLst>
                </p:cNvPr>
                <p:cNvSpPr>
                  <a:spLocks/>
                </p:cNvSpPr>
                <p:nvPr/>
              </p:nvSpPr>
              <p:spPr bwMode="auto">
                <a:xfrm>
                  <a:off x="8605838" y="11156951"/>
                  <a:ext cx="117475" cy="307975"/>
                </a:xfrm>
                <a:custGeom>
                  <a:avLst/>
                  <a:gdLst>
                    <a:gd name="T0" fmla="*/ 7 w 37"/>
                    <a:gd name="T1" fmla="*/ 53 h 97"/>
                    <a:gd name="T2" fmla="*/ 5 w 37"/>
                    <a:gd name="T3" fmla="*/ 48 h 97"/>
                    <a:gd name="T4" fmla="*/ 13 w 37"/>
                    <a:gd name="T5" fmla="*/ 46 h 97"/>
                    <a:gd name="T6" fmla="*/ 6 w 37"/>
                    <a:gd name="T7" fmla="*/ 18 h 97"/>
                    <a:gd name="T8" fmla="*/ 1 w 37"/>
                    <a:gd name="T9" fmla="*/ 15 h 97"/>
                    <a:gd name="T10" fmla="*/ 0 w 37"/>
                    <a:gd name="T11" fmla="*/ 2 h 97"/>
                    <a:gd name="T12" fmla="*/ 10 w 37"/>
                    <a:gd name="T13" fmla="*/ 0 h 97"/>
                    <a:gd name="T14" fmla="*/ 14 w 37"/>
                    <a:gd name="T15" fmla="*/ 11 h 97"/>
                    <a:gd name="T16" fmla="*/ 12 w 37"/>
                    <a:gd name="T17" fmla="*/ 16 h 97"/>
                    <a:gd name="T18" fmla="*/ 19 w 37"/>
                    <a:gd name="T19" fmla="*/ 45 h 97"/>
                    <a:gd name="T20" fmla="*/ 26 w 37"/>
                    <a:gd name="T21" fmla="*/ 43 h 97"/>
                    <a:gd name="T22" fmla="*/ 27 w 37"/>
                    <a:gd name="T23" fmla="*/ 48 h 97"/>
                    <a:gd name="T24" fmla="*/ 22 w 37"/>
                    <a:gd name="T25" fmla="*/ 52 h 97"/>
                    <a:gd name="T26" fmla="*/ 24 w 37"/>
                    <a:gd name="T27" fmla="*/ 58 h 97"/>
                    <a:gd name="T28" fmla="*/ 31 w 37"/>
                    <a:gd name="T29" fmla="*/ 63 h 97"/>
                    <a:gd name="T30" fmla="*/ 37 w 37"/>
                    <a:gd name="T31" fmla="*/ 88 h 97"/>
                    <a:gd name="T32" fmla="*/ 34 w 37"/>
                    <a:gd name="T33" fmla="*/ 93 h 97"/>
                    <a:gd name="T34" fmla="*/ 21 w 37"/>
                    <a:gd name="T35" fmla="*/ 96 h 97"/>
                    <a:gd name="T36" fmla="*/ 16 w 37"/>
                    <a:gd name="T37" fmla="*/ 93 h 97"/>
                    <a:gd name="T38" fmla="*/ 10 w 37"/>
                    <a:gd name="T39" fmla="*/ 68 h 97"/>
                    <a:gd name="T40" fmla="*/ 14 w 37"/>
                    <a:gd name="T41" fmla="*/ 60 h 97"/>
                    <a:gd name="T42" fmla="*/ 13 w 37"/>
                    <a:gd name="T43" fmla="*/ 5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97">
                      <a:moveTo>
                        <a:pt x="7" y="53"/>
                      </a:moveTo>
                      <a:cubicBezTo>
                        <a:pt x="5" y="48"/>
                        <a:pt x="5" y="48"/>
                        <a:pt x="5" y="48"/>
                      </a:cubicBezTo>
                      <a:cubicBezTo>
                        <a:pt x="8" y="47"/>
                        <a:pt x="10" y="47"/>
                        <a:pt x="13" y="46"/>
                      </a:cubicBezTo>
                      <a:cubicBezTo>
                        <a:pt x="11" y="37"/>
                        <a:pt x="8" y="27"/>
                        <a:pt x="6" y="18"/>
                      </a:cubicBezTo>
                      <a:cubicBezTo>
                        <a:pt x="1" y="15"/>
                        <a:pt x="1" y="15"/>
                        <a:pt x="1" y="15"/>
                      </a:cubicBezTo>
                      <a:cubicBezTo>
                        <a:pt x="1" y="10"/>
                        <a:pt x="1" y="7"/>
                        <a:pt x="0" y="2"/>
                      </a:cubicBezTo>
                      <a:cubicBezTo>
                        <a:pt x="3" y="2"/>
                        <a:pt x="6" y="1"/>
                        <a:pt x="10" y="0"/>
                      </a:cubicBezTo>
                      <a:cubicBezTo>
                        <a:pt x="11" y="4"/>
                        <a:pt x="13" y="7"/>
                        <a:pt x="14" y="11"/>
                      </a:cubicBezTo>
                      <a:cubicBezTo>
                        <a:pt x="12" y="16"/>
                        <a:pt x="12" y="16"/>
                        <a:pt x="12" y="16"/>
                      </a:cubicBezTo>
                      <a:cubicBezTo>
                        <a:pt x="14" y="26"/>
                        <a:pt x="16" y="35"/>
                        <a:pt x="19" y="45"/>
                      </a:cubicBezTo>
                      <a:cubicBezTo>
                        <a:pt x="21" y="44"/>
                        <a:pt x="23" y="44"/>
                        <a:pt x="26" y="43"/>
                      </a:cubicBezTo>
                      <a:cubicBezTo>
                        <a:pt x="26" y="44"/>
                        <a:pt x="27" y="46"/>
                        <a:pt x="27" y="48"/>
                      </a:cubicBezTo>
                      <a:cubicBezTo>
                        <a:pt x="22" y="52"/>
                        <a:pt x="22" y="52"/>
                        <a:pt x="22" y="52"/>
                      </a:cubicBezTo>
                      <a:cubicBezTo>
                        <a:pt x="24" y="58"/>
                        <a:pt x="24" y="58"/>
                        <a:pt x="24" y="58"/>
                      </a:cubicBezTo>
                      <a:cubicBezTo>
                        <a:pt x="31" y="63"/>
                        <a:pt x="31" y="63"/>
                        <a:pt x="31" y="63"/>
                      </a:cubicBezTo>
                      <a:cubicBezTo>
                        <a:pt x="33" y="71"/>
                        <a:pt x="35" y="80"/>
                        <a:pt x="37" y="88"/>
                      </a:cubicBezTo>
                      <a:cubicBezTo>
                        <a:pt x="37" y="90"/>
                        <a:pt x="36" y="92"/>
                        <a:pt x="34" y="93"/>
                      </a:cubicBezTo>
                      <a:cubicBezTo>
                        <a:pt x="21" y="96"/>
                        <a:pt x="21" y="96"/>
                        <a:pt x="21" y="96"/>
                      </a:cubicBezTo>
                      <a:cubicBezTo>
                        <a:pt x="19" y="97"/>
                        <a:pt x="17" y="95"/>
                        <a:pt x="16" y="93"/>
                      </a:cubicBezTo>
                      <a:cubicBezTo>
                        <a:pt x="14" y="85"/>
                        <a:pt x="12" y="76"/>
                        <a:pt x="10" y="68"/>
                      </a:cubicBezTo>
                      <a:cubicBezTo>
                        <a:pt x="14" y="60"/>
                        <a:pt x="14" y="60"/>
                        <a:pt x="14" y="60"/>
                      </a:cubicBezTo>
                      <a:cubicBezTo>
                        <a:pt x="13" y="55"/>
                        <a:pt x="13" y="55"/>
                        <a:pt x="13" y="55"/>
                      </a:cubicBezTo>
                    </a:path>
                  </a:pathLst>
                </a:custGeom>
                <a:grp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79" name="Freeform 1427">
                  <a:extLst>
                    <a:ext uri="{FF2B5EF4-FFF2-40B4-BE49-F238E27FC236}">
                      <a16:creationId xmlns:a16="http://schemas.microsoft.com/office/drawing/2014/main" id="{9B3525C1-DE4E-BCCA-2C1C-4025C4EC8BC2}"/>
                    </a:ext>
                  </a:extLst>
                </p:cNvPr>
                <p:cNvSpPr>
                  <a:spLocks/>
                </p:cNvSpPr>
                <p:nvPr/>
              </p:nvSpPr>
              <p:spPr bwMode="auto">
                <a:xfrm>
                  <a:off x="8256588" y="11156951"/>
                  <a:ext cx="231775" cy="327025"/>
                </a:xfrm>
                <a:custGeom>
                  <a:avLst/>
                  <a:gdLst>
                    <a:gd name="T0" fmla="*/ 60 w 73"/>
                    <a:gd name="T1" fmla="*/ 13 h 103"/>
                    <a:gd name="T2" fmla="*/ 69 w 73"/>
                    <a:gd name="T3" fmla="*/ 0 h 103"/>
                    <a:gd name="T4" fmla="*/ 73 w 73"/>
                    <a:gd name="T5" fmla="*/ 1 h 103"/>
                    <a:gd name="T6" fmla="*/ 63 w 73"/>
                    <a:gd name="T7" fmla="*/ 24 h 103"/>
                    <a:gd name="T8" fmla="*/ 58 w 73"/>
                    <a:gd name="T9" fmla="*/ 43 h 103"/>
                    <a:gd name="T10" fmla="*/ 68 w 73"/>
                    <a:gd name="T11" fmla="*/ 71 h 103"/>
                    <a:gd name="T12" fmla="*/ 66 w 73"/>
                    <a:gd name="T13" fmla="*/ 96 h 103"/>
                    <a:gd name="T14" fmla="*/ 53 w 73"/>
                    <a:gd name="T15" fmla="*/ 93 h 103"/>
                    <a:gd name="T16" fmla="*/ 47 w 73"/>
                    <a:gd name="T17" fmla="*/ 47 h 103"/>
                    <a:gd name="T18" fmla="*/ 42 w 73"/>
                    <a:gd name="T19" fmla="*/ 46 h 103"/>
                    <a:gd name="T20" fmla="*/ 15 w 73"/>
                    <a:gd name="T21" fmla="*/ 84 h 103"/>
                    <a:gd name="T22" fmla="*/ 3 w 73"/>
                    <a:gd name="T23" fmla="*/ 81 h 103"/>
                    <a:gd name="T24" fmla="*/ 13 w 73"/>
                    <a:gd name="T25" fmla="*/ 57 h 103"/>
                    <a:gd name="T26" fmla="*/ 29 w 73"/>
                    <a:gd name="T27" fmla="*/ 4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3">
                      <a:moveTo>
                        <a:pt x="60" y="13"/>
                      </a:moveTo>
                      <a:cubicBezTo>
                        <a:pt x="69" y="0"/>
                        <a:pt x="69" y="0"/>
                        <a:pt x="69" y="0"/>
                      </a:cubicBezTo>
                      <a:cubicBezTo>
                        <a:pt x="73" y="1"/>
                        <a:pt x="73" y="1"/>
                        <a:pt x="73" y="1"/>
                      </a:cubicBezTo>
                      <a:cubicBezTo>
                        <a:pt x="63" y="24"/>
                        <a:pt x="63" y="24"/>
                        <a:pt x="63" y="24"/>
                      </a:cubicBezTo>
                      <a:cubicBezTo>
                        <a:pt x="62" y="31"/>
                        <a:pt x="60" y="37"/>
                        <a:pt x="58" y="43"/>
                      </a:cubicBezTo>
                      <a:cubicBezTo>
                        <a:pt x="64" y="52"/>
                        <a:pt x="69" y="60"/>
                        <a:pt x="68" y="71"/>
                      </a:cubicBezTo>
                      <a:cubicBezTo>
                        <a:pt x="66" y="96"/>
                        <a:pt x="66" y="96"/>
                        <a:pt x="66" y="96"/>
                      </a:cubicBezTo>
                      <a:cubicBezTo>
                        <a:pt x="65" y="103"/>
                        <a:pt x="51" y="99"/>
                        <a:pt x="53" y="93"/>
                      </a:cubicBezTo>
                      <a:cubicBezTo>
                        <a:pt x="57" y="78"/>
                        <a:pt x="59" y="63"/>
                        <a:pt x="47" y="47"/>
                      </a:cubicBezTo>
                      <a:cubicBezTo>
                        <a:pt x="42" y="46"/>
                        <a:pt x="42" y="46"/>
                        <a:pt x="42" y="46"/>
                      </a:cubicBezTo>
                      <a:cubicBezTo>
                        <a:pt x="24" y="53"/>
                        <a:pt x="18" y="68"/>
                        <a:pt x="15" y="84"/>
                      </a:cubicBezTo>
                      <a:cubicBezTo>
                        <a:pt x="14" y="89"/>
                        <a:pt x="0" y="87"/>
                        <a:pt x="3" y="81"/>
                      </a:cubicBezTo>
                      <a:cubicBezTo>
                        <a:pt x="13" y="57"/>
                        <a:pt x="13" y="57"/>
                        <a:pt x="13" y="57"/>
                      </a:cubicBezTo>
                      <a:cubicBezTo>
                        <a:pt x="15" y="51"/>
                        <a:pt x="22" y="43"/>
                        <a:pt x="29" y="40"/>
                      </a:cubicBezTo>
                    </a:path>
                  </a:pathLst>
                </a:custGeom>
                <a:grp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80" name="Freeform 1428">
                  <a:extLst>
                    <a:ext uri="{FF2B5EF4-FFF2-40B4-BE49-F238E27FC236}">
                      <a16:creationId xmlns:a16="http://schemas.microsoft.com/office/drawing/2014/main" id="{0EF5CA38-BF62-5170-32D0-A7728A58DC40}"/>
                    </a:ext>
                  </a:extLst>
                </p:cNvPr>
                <p:cNvSpPr>
                  <a:spLocks/>
                </p:cNvSpPr>
                <p:nvPr/>
              </p:nvSpPr>
              <p:spPr bwMode="auto">
                <a:xfrm>
                  <a:off x="8364538" y="11134726"/>
                  <a:ext cx="76200" cy="158750"/>
                </a:xfrm>
                <a:custGeom>
                  <a:avLst/>
                  <a:gdLst>
                    <a:gd name="T0" fmla="*/ 24 w 24"/>
                    <a:gd name="T1" fmla="*/ 32 h 50"/>
                    <a:gd name="T2" fmla="*/ 14 w 24"/>
                    <a:gd name="T3" fmla="*/ 27 h 50"/>
                    <a:gd name="T4" fmla="*/ 11 w 24"/>
                    <a:gd name="T5" fmla="*/ 1 h 50"/>
                    <a:gd name="T6" fmla="*/ 7 w 24"/>
                    <a:gd name="T7" fmla="*/ 0 h 50"/>
                    <a:gd name="T8" fmla="*/ 5 w 24"/>
                    <a:gd name="T9" fmla="*/ 25 h 50"/>
                    <a:gd name="T10" fmla="*/ 2 w 24"/>
                    <a:gd name="T11" fmla="*/ 42 h 50"/>
                    <a:gd name="T12" fmla="*/ 19 w 24"/>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24" h="50">
                      <a:moveTo>
                        <a:pt x="24" y="32"/>
                      </a:moveTo>
                      <a:cubicBezTo>
                        <a:pt x="22" y="29"/>
                        <a:pt x="20" y="27"/>
                        <a:pt x="14" y="27"/>
                      </a:cubicBezTo>
                      <a:cubicBezTo>
                        <a:pt x="11" y="1"/>
                        <a:pt x="11" y="1"/>
                        <a:pt x="11" y="1"/>
                      </a:cubicBezTo>
                      <a:cubicBezTo>
                        <a:pt x="7" y="0"/>
                        <a:pt x="7" y="0"/>
                        <a:pt x="7" y="0"/>
                      </a:cubicBezTo>
                      <a:cubicBezTo>
                        <a:pt x="5" y="25"/>
                        <a:pt x="5" y="25"/>
                        <a:pt x="5" y="25"/>
                      </a:cubicBezTo>
                      <a:cubicBezTo>
                        <a:pt x="3" y="30"/>
                        <a:pt x="0" y="38"/>
                        <a:pt x="2" y="42"/>
                      </a:cubicBezTo>
                      <a:cubicBezTo>
                        <a:pt x="6" y="48"/>
                        <a:pt x="12" y="50"/>
                        <a:pt x="19" y="49"/>
                      </a:cubicBezTo>
                    </a:path>
                  </a:pathLst>
                </a:custGeom>
                <a:grp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81" name="Freeform 1429">
                  <a:extLst>
                    <a:ext uri="{FF2B5EF4-FFF2-40B4-BE49-F238E27FC236}">
                      <a16:creationId xmlns:a16="http://schemas.microsoft.com/office/drawing/2014/main" id="{C7C4480A-E4A0-E033-B097-B26FA4E6B30D}"/>
                    </a:ext>
                  </a:extLst>
                </p:cNvPr>
                <p:cNvSpPr>
                  <a:spLocks/>
                </p:cNvSpPr>
                <p:nvPr/>
              </p:nvSpPr>
              <p:spPr bwMode="auto">
                <a:xfrm>
                  <a:off x="8402638" y="11245851"/>
                  <a:ext cx="15875" cy="19050"/>
                </a:xfrm>
                <a:custGeom>
                  <a:avLst/>
                  <a:gdLst>
                    <a:gd name="T0" fmla="*/ 0 w 5"/>
                    <a:gd name="T1" fmla="*/ 2 h 6"/>
                    <a:gd name="T2" fmla="*/ 3 w 5"/>
                    <a:gd name="T3" fmla="*/ 0 h 6"/>
                    <a:gd name="T4" fmla="*/ 3 w 5"/>
                    <a:gd name="T5" fmla="*/ 0 h 6"/>
                    <a:gd name="T6" fmla="*/ 3 w 5"/>
                    <a:gd name="T7" fmla="*/ 0 h 6"/>
                    <a:gd name="T8" fmla="*/ 5 w 5"/>
                    <a:gd name="T9" fmla="*/ 3 h 6"/>
                    <a:gd name="T10" fmla="*/ 5 w 5"/>
                    <a:gd name="T11" fmla="*/ 3 h 6"/>
                    <a:gd name="T12" fmla="*/ 5 w 5"/>
                    <a:gd name="T13" fmla="*/ 3 h 6"/>
                    <a:gd name="T14" fmla="*/ 2 w 5"/>
                    <a:gd name="T15" fmla="*/ 5 h 6"/>
                    <a:gd name="T16" fmla="*/ 2 w 5"/>
                    <a:gd name="T17" fmla="*/ 5 h 6"/>
                    <a:gd name="T18" fmla="*/ 2 w 5"/>
                    <a:gd name="T19" fmla="*/ 5 h 6"/>
                    <a:gd name="T20" fmla="*/ 0 w 5"/>
                    <a:gd name="T21" fmla="*/ 2 h 6"/>
                    <a:gd name="T22" fmla="*/ 0 w 5"/>
                    <a:gd name="T2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0" y="2"/>
                      </a:moveTo>
                      <a:cubicBezTo>
                        <a:pt x="0" y="1"/>
                        <a:pt x="2" y="0"/>
                        <a:pt x="3" y="0"/>
                      </a:cubicBezTo>
                      <a:cubicBezTo>
                        <a:pt x="3" y="0"/>
                        <a:pt x="3" y="0"/>
                        <a:pt x="3" y="0"/>
                      </a:cubicBezTo>
                      <a:cubicBezTo>
                        <a:pt x="3" y="0"/>
                        <a:pt x="3" y="0"/>
                        <a:pt x="3" y="0"/>
                      </a:cubicBezTo>
                      <a:cubicBezTo>
                        <a:pt x="4" y="1"/>
                        <a:pt x="5" y="2"/>
                        <a:pt x="5" y="3"/>
                      </a:cubicBezTo>
                      <a:cubicBezTo>
                        <a:pt x="5" y="3"/>
                        <a:pt x="5" y="3"/>
                        <a:pt x="5" y="3"/>
                      </a:cubicBezTo>
                      <a:cubicBezTo>
                        <a:pt x="5" y="3"/>
                        <a:pt x="5" y="3"/>
                        <a:pt x="5" y="3"/>
                      </a:cubicBezTo>
                      <a:cubicBezTo>
                        <a:pt x="5" y="5"/>
                        <a:pt x="3" y="6"/>
                        <a:pt x="2" y="5"/>
                      </a:cubicBezTo>
                      <a:cubicBezTo>
                        <a:pt x="2" y="5"/>
                        <a:pt x="2" y="5"/>
                        <a:pt x="2" y="5"/>
                      </a:cubicBezTo>
                      <a:cubicBezTo>
                        <a:pt x="2" y="5"/>
                        <a:pt x="2" y="5"/>
                        <a:pt x="2" y="5"/>
                      </a:cubicBezTo>
                      <a:cubicBezTo>
                        <a:pt x="0" y="5"/>
                        <a:pt x="0" y="4"/>
                        <a:pt x="0" y="2"/>
                      </a:cubicBezTo>
                      <a:cubicBezTo>
                        <a:pt x="0" y="2"/>
                        <a:pt x="0" y="2"/>
                        <a:pt x="0" y="2"/>
                      </a:cubicBezTo>
                      <a:close/>
                    </a:path>
                  </a:pathLst>
                </a:custGeom>
                <a:grp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grpSp>
      <p:sp>
        <p:nvSpPr>
          <p:cNvPr id="84" name="Rectangle 18">
            <a:extLst>
              <a:ext uri="{FF2B5EF4-FFF2-40B4-BE49-F238E27FC236}">
                <a16:creationId xmlns:a16="http://schemas.microsoft.com/office/drawing/2014/main" id="{7592BAE1-DE87-425F-C7EC-0FCD9745705C}"/>
              </a:ext>
            </a:extLst>
          </p:cNvPr>
          <p:cNvSpPr>
            <a:spLocks/>
          </p:cNvSpPr>
          <p:nvPr/>
        </p:nvSpPr>
        <p:spPr>
          <a:xfrm>
            <a:off x="8052399" y="2986661"/>
            <a:ext cx="2528870" cy="2833287"/>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2B143D">
                  <a:lumMod val="75000"/>
                  <a:lumOff val="25000"/>
                </a:srgbClr>
              </a:buClr>
              <a:buSzTx/>
              <a:buFont typeface="Wingdings" pitchFamily="2" charset="2"/>
              <a:buChar char="§"/>
              <a:tabLst/>
              <a:defRPr/>
            </a:pPr>
            <a:r>
              <a:rPr lang="en-US" sz="1200" dirty="0"/>
              <a:t>Full-touch implies a hands-on, manual approach to deployment or configuration. This means that a significant portion of the process requires direct human interaction, decision-making, and manual input.</a:t>
            </a:r>
          </a:p>
          <a:p>
            <a:pPr marL="137160" marR="0" lvl="0" indent="-137160" algn="l" defTabSz="1163323" rtl="0" eaLnBrk="1" fontAlgn="auto" latinLnBrk="0" hangingPunct="1">
              <a:lnSpc>
                <a:spcPct val="100000"/>
              </a:lnSpc>
              <a:spcBef>
                <a:spcPts val="600"/>
              </a:spcBef>
              <a:spcAft>
                <a:spcPts val="0"/>
              </a:spcAft>
              <a:buClr>
                <a:srgbClr val="2B143D">
                  <a:lumMod val="75000"/>
                  <a:lumOff val="25000"/>
                </a:srgbClr>
              </a:buClr>
              <a:buSzTx/>
              <a:buFont typeface="Wingdings" pitchFamily="2" charset="2"/>
              <a:buChar char="§"/>
              <a:tabLst/>
              <a:defRPr/>
            </a:pPr>
            <a:r>
              <a:rPr lang="en-US" sz="1200" dirty="0"/>
              <a:t>Full-touch deployments are common in situations where a high degree of customization or decision-making is necessary, and automation may not be suitable for all aspects of the process.</a:t>
            </a:r>
            <a:endParaRPr kumimoji="0" lang="en-US" sz="1200" b="0" i="0" u="none" strike="noStrike" kern="1200" cap="none" spc="0" normalizeH="0" baseline="0" noProof="0" dirty="0">
              <a:ln>
                <a:noFill/>
              </a:ln>
              <a:solidFill>
                <a:srgbClr val="000000"/>
              </a:solidFill>
              <a:effectLst/>
              <a:uLnTx/>
              <a:uFillTx/>
              <a:latin typeface="Verdana"/>
              <a:ea typeface="+mn-ea"/>
              <a:cs typeface="Arial"/>
            </a:endParaRPr>
          </a:p>
        </p:txBody>
      </p:sp>
    </p:spTree>
    <p:extLst>
      <p:ext uri="{BB962C8B-B14F-4D97-AF65-F5344CB8AC3E}">
        <p14:creationId xmlns:p14="http://schemas.microsoft.com/office/powerpoint/2010/main" val="428498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5A8F-5875-B430-6FF0-D4F5DC2BFCF8}"/>
              </a:ext>
            </a:extLst>
          </p:cNvPr>
          <p:cNvSpPr>
            <a:spLocks noGrp="1"/>
          </p:cNvSpPr>
          <p:nvPr>
            <p:ph type="title"/>
          </p:nvPr>
        </p:nvSpPr>
        <p:spPr>
          <a:xfrm>
            <a:off x="893859" y="136525"/>
            <a:ext cx="10515600" cy="954792"/>
          </a:xfrm>
        </p:spPr>
        <p:txBody>
          <a:bodyPr/>
          <a:lstStyle/>
          <a:p>
            <a:pPr algn="ctr"/>
            <a:r>
              <a:rPr lang="en-US" dirty="0"/>
              <a:t>Project Workflow</a:t>
            </a:r>
            <a:endParaRPr lang="en-IN" dirty="0"/>
          </a:p>
        </p:txBody>
      </p:sp>
      <p:sp>
        <p:nvSpPr>
          <p:cNvPr id="4" name="Slide Number Placeholder 3">
            <a:extLst>
              <a:ext uri="{FF2B5EF4-FFF2-40B4-BE49-F238E27FC236}">
                <a16:creationId xmlns:a16="http://schemas.microsoft.com/office/drawing/2014/main" id="{DDBAFE09-2C20-C06C-4915-D1C398227706}"/>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8A83A21F-242B-835B-9022-B1BBF10D4281}"/>
              </a:ext>
            </a:extLst>
          </p:cNvPr>
          <p:cNvPicPr>
            <a:picLocks noChangeAspect="1"/>
          </p:cNvPicPr>
          <p:nvPr/>
        </p:nvPicPr>
        <p:blipFill>
          <a:blip r:embed="rId2"/>
          <a:stretch>
            <a:fillRect/>
          </a:stretch>
        </p:blipFill>
        <p:spPr>
          <a:xfrm>
            <a:off x="2043484" y="866691"/>
            <a:ext cx="7673009" cy="5550011"/>
          </a:xfrm>
          <a:prstGeom prst="rect">
            <a:avLst/>
          </a:prstGeom>
        </p:spPr>
      </p:pic>
    </p:spTree>
    <p:extLst>
      <p:ext uri="{BB962C8B-B14F-4D97-AF65-F5344CB8AC3E}">
        <p14:creationId xmlns:p14="http://schemas.microsoft.com/office/powerpoint/2010/main" val="8310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0CE5-5972-207B-3DCC-A39F3B0B58BB}"/>
              </a:ext>
            </a:extLst>
          </p:cNvPr>
          <p:cNvSpPr>
            <a:spLocks noGrp="1"/>
          </p:cNvSpPr>
          <p:nvPr>
            <p:ph type="title"/>
          </p:nvPr>
        </p:nvSpPr>
        <p:spPr>
          <a:xfrm>
            <a:off x="838200" y="211592"/>
            <a:ext cx="10515600" cy="938889"/>
          </a:xfrm>
        </p:spPr>
        <p:txBody>
          <a:bodyPr/>
          <a:lstStyle/>
          <a:p>
            <a:pPr algn="ctr"/>
            <a:r>
              <a:rPr lang="en-US" dirty="0"/>
              <a:t>CI/CD Pipeline</a:t>
            </a:r>
            <a:endParaRPr lang="en-IN" dirty="0"/>
          </a:p>
        </p:txBody>
      </p:sp>
      <p:sp>
        <p:nvSpPr>
          <p:cNvPr id="4" name="Slide Number Placeholder 3">
            <a:extLst>
              <a:ext uri="{FF2B5EF4-FFF2-40B4-BE49-F238E27FC236}">
                <a16:creationId xmlns:a16="http://schemas.microsoft.com/office/drawing/2014/main" id="{8CC55D95-ACE3-8D1B-E0B9-B7B8241638F2}"/>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Picture 5">
            <a:extLst>
              <a:ext uri="{FF2B5EF4-FFF2-40B4-BE49-F238E27FC236}">
                <a16:creationId xmlns:a16="http://schemas.microsoft.com/office/drawing/2014/main" id="{CBDD70EE-E10B-9E6D-6282-45E3B6A76F96}"/>
              </a:ext>
            </a:extLst>
          </p:cNvPr>
          <p:cNvPicPr>
            <a:picLocks noChangeAspect="1"/>
          </p:cNvPicPr>
          <p:nvPr/>
        </p:nvPicPr>
        <p:blipFill>
          <a:blip r:embed="rId2"/>
          <a:stretch>
            <a:fillRect/>
          </a:stretch>
        </p:blipFill>
        <p:spPr>
          <a:xfrm>
            <a:off x="489827" y="1336096"/>
            <a:ext cx="11230396" cy="1128808"/>
          </a:xfrm>
          <a:prstGeom prst="rect">
            <a:avLst/>
          </a:prstGeom>
        </p:spPr>
      </p:pic>
      <p:pic>
        <p:nvPicPr>
          <p:cNvPr id="8" name="Picture 7">
            <a:extLst>
              <a:ext uri="{FF2B5EF4-FFF2-40B4-BE49-F238E27FC236}">
                <a16:creationId xmlns:a16="http://schemas.microsoft.com/office/drawing/2014/main" id="{F328ADB1-4EEE-4477-4E67-59825AFBE76C}"/>
              </a:ext>
            </a:extLst>
          </p:cNvPr>
          <p:cNvPicPr>
            <a:picLocks noChangeAspect="1"/>
          </p:cNvPicPr>
          <p:nvPr/>
        </p:nvPicPr>
        <p:blipFill>
          <a:blip r:embed="rId3"/>
          <a:stretch>
            <a:fillRect/>
          </a:stretch>
        </p:blipFill>
        <p:spPr>
          <a:xfrm>
            <a:off x="587155" y="2464904"/>
            <a:ext cx="11115018" cy="3132814"/>
          </a:xfrm>
          <a:prstGeom prst="rect">
            <a:avLst/>
          </a:prstGeom>
        </p:spPr>
      </p:pic>
    </p:spTree>
    <p:extLst>
      <p:ext uri="{BB962C8B-B14F-4D97-AF65-F5344CB8AC3E}">
        <p14:creationId xmlns:p14="http://schemas.microsoft.com/office/powerpoint/2010/main" val="267072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9A59-8935-083C-0B5B-6922F2367D03}"/>
              </a:ext>
            </a:extLst>
          </p:cNvPr>
          <p:cNvSpPr>
            <a:spLocks noGrp="1"/>
          </p:cNvSpPr>
          <p:nvPr>
            <p:ph type="title"/>
          </p:nvPr>
        </p:nvSpPr>
        <p:spPr>
          <a:xfrm>
            <a:off x="838200" y="136525"/>
            <a:ext cx="10515600" cy="907084"/>
          </a:xfrm>
        </p:spPr>
        <p:txBody>
          <a:bodyPr/>
          <a:lstStyle/>
          <a:p>
            <a:pPr algn="ctr"/>
            <a:r>
              <a:rPr lang="en-US" dirty="0"/>
              <a:t>Monitoring Solutions</a:t>
            </a:r>
            <a:endParaRPr lang="en-IN" dirty="0"/>
          </a:p>
        </p:txBody>
      </p:sp>
      <p:sp>
        <p:nvSpPr>
          <p:cNvPr id="4" name="Slide Number Placeholder 3">
            <a:extLst>
              <a:ext uri="{FF2B5EF4-FFF2-40B4-BE49-F238E27FC236}">
                <a16:creationId xmlns:a16="http://schemas.microsoft.com/office/drawing/2014/main" id="{5351669D-3576-6022-80AB-D7CCA6E23209}"/>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pSp>
        <p:nvGrpSpPr>
          <p:cNvPr id="7" name="Group 6">
            <a:extLst>
              <a:ext uri="{FF2B5EF4-FFF2-40B4-BE49-F238E27FC236}">
                <a16:creationId xmlns:a16="http://schemas.microsoft.com/office/drawing/2014/main" id="{AB73F18E-ECF7-6757-C651-0E31B92DF44C}"/>
              </a:ext>
            </a:extLst>
          </p:cNvPr>
          <p:cNvGrpSpPr>
            <a:grpSpLocks/>
          </p:cNvGrpSpPr>
          <p:nvPr/>
        </p:nvGrpSpPr>
        <p:grpSpPr>
          <a:xfrm>
            <a:off x="1405760" y="1314314"/>
            <a:ext cx="2612168" cy="1704755"/>
            <a:chOff x="10094299" y="1423709"/>
            <a:chExt cx="1613176" cy="1704755"/>
          </a:xfrm>
          <a:solidFill>
            <a:schemeClr val="accent1"/>
          </a:solidFill>
        </p:grpSpPr>
        <p:sp>
          <p:nvSpPr>
            <p:cNvPr id="8" name="Round Same Side Corner Rectangle 144">
              <a:extLst>
                <a:ext uri="{FF2B5EF4-FFF2-40B4-BE49-F238E27FC236}">
                  <a16:creationId xmlns:a16="http://schemas.microsoft.com/office/drawing/2014/main" id="{9967AA54-79DE-7958-E780-247CCCA958FD}"/>
                </a:ext>
              </a:extLst>
            </p:cNvPr>
            <p:cNvSpPr/>
            <p:nvPr/>
          </p:nvSpPr>
          <p:spPr>
            <a:xfrm>
              <a:off x="10094299" y="1423709"/>
              <a:ext cx="1613176" cy="1688088"/>
            </a:xfrm>
            <a:prstGeom prst="round2SameRect">
              <a:avLst>
                <a:gd name="adj1" fmla="val 4990"/>
                <a:gd name="adj2" fmla="val 0"/>
              </a:avLst>
            </a:prstGeom>
            <a:grp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9" name="Content Placeholder 4">
              <a:extLst>
                <a:ext uri="{FF2B5EF4-FFF2-40B4-BE49-F238E27FC236}">
                  <a16:creationId xmlns:a16="http://schemas.microsoft.com/office/drawing/2014/main" id="{9D949DD3-E860-5679-12AE-E499F6AADC9E}"/>
                </a:ext>
              </a:extLst>
            </p:cNvPr>
            <p:cNvSpPr txBox="1">
              <a:spLocks/>
            </p:cNvSpPr>
            <p:nvPr/>
          </p:nvSpPr>
          <p:spPr>
            <a:xfrm>
              <a:off x="10155874" y="1531854"/>
              <a:ext cx="1485917" cy="246221"/>
            </a:xfrm>
            <a:prstGeom prst="rect">
              <a:avLst/>
            </a:prstGeom>
            <a:grpFill/>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lang="en-GB" sz="1600" b="1" dirty="0" err="1">
                  <a:solidFill>
                    <a:srgbClr val="FFFFFF"/>
                  </a:solidFill>
                  <a:latin typeface="Verdana"/>
                  <a:cs typeface="Arial"/>
                </a:rPr>
                <a:t>Kiali</a:t>
              </a:r>
              <a:endParaRPr kumimoji="0" lang="en-GB" sz="1600" b="1" i="0" u="none" strike="noStrike" kern="1200" cap="none" spc="0" normalizeH="0" baseline="0" noProof="0" dirty="0">
                <a:ln>
                  <a:noFill/>
                </a:ln>
                <a:solidFill>
                  <a:srgbClr val="FFFFFF"/>
                </a:solidFill>
                <a:effectLst/>
                <a:uLnTx/>
                <a:uFillTx/>
                <a:latin typeface="Verdana"/>
                <a:ea typeface="+mn-ea"/>
                <a:cs typeface="Arial"/>
              </a:endParaRPr>
            </a:p>
          </p:txBody>
        </p:sp>
        <p:sp>
          <p:nvSpPr>
            <p:cNvPr id="10" name="Diamond 86">
              <a:extLst>
                <a:ext uri="{FF2B5EF4-FFF2-40B4-BE49-F238E27FC236}">
                  <a16:creationId xmlns:a16="http://schemas.microsoft.com/office/drawing/2014/main" id="{01F447B7-25E3-4BCE-87B6-325F95DE05D8}"/>
                </a:ext>
              </a:extLst>
            </p:cNvPr>
            <p:cNvSpPr/>
            <p:nvPr/>
          </p:nvSpPr>
          <p:spPr>
            <a:xfrm>
              <a:off x="10288195" y="1910736"/>
              <a:ext cx="1221275" cy="1217728"/>
            </a:xfrm>
            <a:prstGeom prst="diamond">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sp>
          <p:nvSpPr>
            <p:cNvPr id="12" name="Freeform 166">
              <a:extLst>
                <a:ext uri="{FF2B5EF4-FFF2-40B4-BE49-F238E27FC236}">
                  <a16:creationId xmlns:a16="http://schemas.microsoft.com/office/drawing/2014/main" id="{03E5F955-CFA8-C1AB-A414-D5C85CCAF06D}"/>
                </a:ext>
              </a:extLst>
            </p:cNvPr>
            <p:cNvSpPr>
              <a:spLocks/>
            </p:cNvSpPr>
            <p:nvPr/>
          </p:nvSpPr>
          <p:spPr bwMode="auto">
            <a:xfrm>
              <a:off x="10724887" y="2438056"/>
              <a:ext cx="354275" cy="425765"/>
            </a:xfrm>
            <a:custGeom>
              <a:avLst/>
              <a:gdLst/>
              <a:ahLst/>
              <a:cxnLst>
                <a:cxn ang="0">
                  <a:pos x="58" y="154"/>
                </a:cxn>
                <a:cxn ang="0">
                  <a:pos x="14" y="101"/>
                </a:cxn>
                <a:cxn ang="0">
                  <a:pos x="8" y="60"/>
                </a:cxn>
                <a:cxn ang="0">
                  <a:pos x="32" y="84"/>
                </a:cxn>
                <a:cxn ang="0">
                  <a:pos x="32" y="10"/>
                </a:cxn>
                <a:cxn ang="0">
                  <a:pos x="43" y="0"/>
                </a:cxn>
                <a:cxn ang="0">
                  <a:pos x="53" y="11"/>
                </a:cxn>
                <a:cxn ang="0">
                  <a:pos x="53" y="54"/>
                </a:cxn>
                <a:cxn ang="0">
                  <a:pos x="76" y="61"/>
                </a:cxn>
                <a:cxn ang="0">
                  <a:pos x="97" y="71"/>
                </a:cxn>
                <a:cxn ang="0">
                  <a:pos x="114" y="75"/>
                </a:cxn>
                <a:cxn ang="0">
                  <a:pos x="74" y="154"/>
                </a:cxn>
              </a:cxnLst>
              <a:rect l="0" t="0" r="r" b="b"/>
              <a:pathLst>
                <a:path w="128" h="154">
                  <a:moveTo>
                    <a:pt x="58" y="154"/>
                  </a:moveTo>
                  <a:cubicBezTo>
                    <a:pt x="58" y="154"/>
                    <a:pt x="33" y="154"/>
                    <a:pt x="14" y="101"/>
                  </a:cubicBezTo>
                  <a:cubicBezTo>
                    <a:pt x="14" y="101"/>
                    <a:pt x="0" y="66"/>
                    <a:pt x="8" y="60"/>
                  </a:cubicBezTo>
                  <a:cubicBezTo>
                    <a:pt x="8" y="60"/>
                    <a:pt x="21" y="50"/>
                    <a:pt x="32" y="84"/>
                  </a:cubicBezTo>
                  <a:cubicBezTo>
                    <a:pt x="32" y="10"/>
                    <a:pt x="32" y="10"/>
                    <a:pt x="32" y="10"/>
                  </a:cubicBezTo>
                  <a:cubicBezTo>
                    <a:pt x="32" y="10"/>
                    <a:pt x="31" y="0"/>
                    <a:pt x="43" y="0"/>
                  </a:cubicBezTo>
                  <a:cubicBezTo>
                    <a:pt x="43" y="0"/>
                    <a:pt x="53" y="0"/>
                    <a:pt x="53" y="11"/>
                  </a:cubicBezTo>
                  <a:cubicBezTo>
                    <a:pt x="53" y="54"/>
                    <a:pt x="53" y="54"/>
                    <a:pt x="53" y="54"/>
                  </a:cubicBezTo>
                  <a:cubicBezTo>
                    <a:pt x="53" y="54"/>
                    <a:pt x="67" y="36"/>
                    <a:pt x="76" y="61"/>
                  </a:cubicBezTo>
                  <a:cubicBezTo>
                    <a:pt x="76" y="61"/>
                    <a:pt x="93" y="47"/>
                    <a:pt x="97" y="71"/>
                  </a:cubicBezTo>
                  <a:cubicBezTo>
                    <a:pt x="97" y="71"/>
                    <a:pt x="110" y="61"/>
                    <a:pt x="114" y="75"/>
                  </a:cubicBezTo>
                  <a:cubicBezTo>
                    <a:pt x="114" y="75"/>
                    <a:pt x="128" y="153"/>
                    <a:pt x="74" y="154"/>
                  </a:cubicBezTo>
                </a:path>
              </a:pathLst>
            </a:custGeom>
            <a:grpFill/>
            <a:ln w="9525" cap="sq">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13" name="Group 167">
              <a:extLst>
                <a:ext uri="{FF2B5EF4-FFF2-40B4-BE49-F238E27FC236}">
                  <a16:creationId xmlns:a16="http://schemas.microsoft.com/office/drawing/2014/main" id="{2458D472-894C-4049-F9D1-6E938227FF0D}"/>
                </a:ext>
              </a:extLst>
            </p:cNvPr>
            <p:cNvGrpSpPr/>
            <p:nvPr/>
          </p:nvGrpSpPr>
          <p:grpSpPr>
            <a:xfrm>
              <a:off x="10637447" y="2234316"/>
              <a:ext cx="409563" cy="294501"/>
              <a:chOff x="2647951" y="4768850"/>
              <a:chExt cx="495300" cy="357188"/>
            </a:xfrm>
            <a:grpFill/>
            <a:effectLst/>
          </p:grpSpPr>
          <p:sp>
            <p:nvSpPr>
              <p:cNvPr id="14" name="Freeform 470">
                <a:extLst>
                  <a:ext uri="{FF2B5EF4-FFF2-40B4-BE49-F238E27FC236}">
                    <a16:creationId xmlns:a16="http://schemas.microsoft.com/office/drawing/2014/main" id="{CF72DD53-F900-87B6-1E23-A00152D63214}"/>
                  </a:ext>
                </a:extLst>
              </p:cNvPr>
              <p:cNvSpPr>
                <a:spLocks/>
              </p:cNvSpPr>
              <p:nvPr/>
            </p:nvSpPr>
            <p:spPr bwMode="auto">
              <a:xfrm>
                <a:off x="2992438" y="4916488"/>
                <a:ext cx="15875" cy="69850"/>
              </a:xfrm>
              <a:custGeom>
                <a:avLst/>
                <a:gdLst/>
                <a:ahLst/>
                <a:cxnLst>
                  <a:cxn ang="0">
                    <a:pos x="0" y="19"/>
                  </a:cxn>
                  <a:cxn ang="0">
                    <a:pos x="2" y="4"/>
                  </a:cxn>
                  <a:cxn ang="0">
                    <a:pos x="0" y="0"/>
                  </a:cxn>
                </a:cxnLst>
                <a:rect l="0" t="0" r="r" b="b"/>
                <a:pathLst>
                  <a:path w="4" h="19">
                    <a:moveTo>
                      <a:pt x="0" y="19"/>
                    </a:moveTo>
                    <a:cubicBezTo>
                      <a:pt x="3" y="16"/>
                      <a:pt x="4" y="10"/>
                      <a:pt x="2" y="4"/>
                    </a:cubicBezTo>
                    <a:cubicBezTo>
                      <a:pt x="1" y="3"/>
                      <a:pt x="0" y="1"/>
                      <a:pt x="0" y="0"/>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5" name="Freeform 471">
                <a:extLst>
                  <a:ext uri="{FF2B5EF4-FFF2-40B4-BE49-F238E27FC236}">
                    <a16:creationId xmlns:a16="http://schemas.microsoft.com/office/drawing/2014/main" id="{88EB90A0-684B-1AC8-DD6F-C84630F4DA2D}"/>
                  </a:ext>
                </a:extLst>
              </p:cNvPr>
              <p:cNvSpPr>
                <a:spLocks/>
              </p:cNvSpPr>
              <p:nvPr/>
            </p:nvSpPr>
            <p:spPr bwMode="auto">
              <a:xfrm>
                <a:off x="3030538" y="4851400"/>
                <a:ext cx="41275" cy="203200"/>
              </a:xfrm>
              <a:custGeom>
                <a:avLst/>
                <a:gdLst/>
                <a:ahLst/>
                <a:cxnLst>
                  <a:cxn ang="0">
                    <a:pos x="0" y="0"/>
                  </a:cxn>
                  <a:cxn ang="0">
                    <a:pos x="11" y="27"/>
                  </a:cxn>
                  <a:cxn ang="0">
                    <a:pos x="0" y="54"/>
                  </a:cxn>
                </a:cxnLst>
                <a:rect l="0" t="0" r="r" b="b"/>
                <a:pathLst>
                  <a:path w="11" h="54">
                    <a:moveTo>
                      <a:pt x="0" y="0"/>
                    </a:moveTo>
                    <a:cubicBezTo>
                      <a:pt x="7" y="7"/>
                      <a:pt x="11" y="16"/>
                      <a:pt x="11" y="27"/>
                    </a:cubicBezTo>
                    <a:cubicBezTo>
                      <a:pt x="11" y="37"/>
                      <a:pt x="7" y="47"/>
                      <a:pt x="0" y="54"/>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6" name="Freeform 472">
                <a:extLst>
                  <a:ext uri="{FF2B5EF4-FFF2-40B4-BE49-F238E27FC236}">
                    <a16:creationId xmlns:a16="http://schemas.microsoft.com/office/drawing/2014/main" id="{F42F1F71-7A3B-BBB0-10F6-351B571A5B95}"/>
                  </a:ext>
                </a:extLst>
              </p:cNvPr>
              <p:cNvSpPr>
                <a:spLocks/>
              </p:cNvSpPr>
              <p:nvPr/>
            </p:nvSpPr>
            <p:spPr bwMode="auto">
              <a:xfrm>
                <a:off x="3030538" y="4768850"/>
                <a:ext cx="112713" cy="357188"/>
              </a:xfrm>
              <a:custGeom>
                <a:avLst/>
                <a:gdLst/>
                <a:ahLst/>
                <a:cxnLst>
                  <a:cxn ang="0">
                    <a:pos x="7" y="95"/>
                  </a:cxn>
                  <a:cxn ang="0">
                    <a:pos x="30" y="50"/>
                  </a:cxn>
                  <a:cxn ang="0">
                    <a:pos x="0" y="0"/>
                  </a:cxn>
                </a:cxnLst>
                <a:rect l="0" t="0" r="r" b="b"/>
                <a:pathLst>
                  <a:path w="30" h="95">
                    <a:moveTo>
                      <a:pt x="7" y="95"/>
                    </a:moveTo>
                    <a:cubicBezTo>
                      <a:pt x="21" y="85"/>
                      <a:pt x="30" y="68"/>
                      <a:pt x="30" y="50"/>
                    </a:cubicBezTo>
                    <a:cubicBezTo>
                      <a:pt x="30" y="28"/>
                      <a:pt x="18" y="11"/>
                      <a:pt x="0" y="0"/>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7" name="Freeform 473">
                <a:extLst>
                  <a:ext uri="{FF2B5EF4-FFF2-40B4-BE49-F238E27FC236}">
                    <a16:creationId xmlns:a16="http://schemas.microsoft.com/office/drawing/2014/main" id="{D9C27482-1AEE-24FB-43D0-684D3989C9EC}"/>
                  </a:ext>
                </a:extLst>
              </p:cNvPr>
              <p:cNvSpPr>
                <a:spLocks/>
              </p:cNvSpPr>
              <p:nvPr/>
            </p:nvSpPr>
            <p:spPr bwMode="auto">
              <a:xfrm>
                <a:off x="2782888" y="4916488"/>
                <a:ext cx="19050" cy="69850"/>
              </a:xfrm>
              <a:custGeom>
                <a:avLst/>
                <a:gdLst/>
                <a:ahLst/>
                <a:cxnLst>
                  <a:cxn ang="0">
                    <a:pos x="4" y="19"/>
                  </a:cxn>
                  <a:cxn ang="0">
                    <a:pos x="2" y="4"/>
                  </a:cxn>
                  <a:cxn ang="0">
                    <a:pos x="5" y="0"/>
                  </a:cxn>
                </a:cxnLst>
                <a:rect l="0" t="0" r="r" b="b"/>
                <a:pathLst>
                  <a:path w="5" h="19">
                    <a:moveTo>
                      <a:pt x="4" y="19"/>
                    </a:moveTo>
                    <a:cubicBezTo>
                      <a:pt x="1" y="16"/>
                      <a:pt x="0" y="10"/>
                      <a:pt x="2" y="4"/>
                    </a:cubicBezTo>
                    <a:cubicBezTo>
                      <a:pt x="3" y="3"/>
                      <a:pt x="3" y="1"/>
                      <a:pt x="5" y="0"/>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8" name="Freeform 474">
                <a:extLst>
                  <a:ext uri="{FF2B5EF4-FFF2-40B4-BE49-F238E27FC236}">
                    <a16:creationId xmlns:a16="http://schemas.microsoft.com/office/drawing/2014/main" id="{6DC9D6BB-F716-578B-B8CE-FCB7C020BFB4}"/>
                  </a:ext>
                </a:extLst>
              </p:cNvPr>
              <p:cNvSpPr>
                <a:spLocks/>
              </p:cNvSpPr>
              <p:nvPr/>
            </p:nvSpPr>
            <p:spPr bwMode="auto">
              <a:xfrm>
                <a:off x="2711451" y="4851400"/>
                <a:ext cx="49213" cy="203200"/>
              </a:xfrm>
              <a:custGeom>
                <a:avLst/>
                <a:gdLst/>
                <a:ahLst/>
                <a:cxnLst>
                  <a:cxn ang="0">
                    <a:pos x="12" y="0"/>
                  </a:cxn>
                  <a:cxn ang="0">
                    <a:pos x="0" y="27"/>
                  </a:cxn>
                  <a:cxn ang="0">
                    <a:pos x="13" y="54"/>
                  </a:cxn>
                </a:cxnLst>
                <a:rect l="0" t="0" r="r" b="b"/>
                <a:pathLst>
                  <a:path w="13" h="54">
                    <a:moveTo>
                      <a:pt x="12" y="0"/>
                    </a:moveTo>
                    <a:cubicBezTo>
                      <a:pt x="4" y="7"/>
                      <a:pt x="0" y="16"/>
                      <a:pt x="0" y="27"/>
                    </a:cubicBezTo>
                    <a:cubicBezTo>
                      <a:pt x="0" y="37"/>
                      <a:pt x="4" y="47"/>
                      <a:pt x="13" y="54"/>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19" name="Freeform 475">
                <a:extLst>
                  <a:ext uri="{FF2B5EF4-FFF2-40B4-BE49-F238E27FC236}">
                    <a16:creationId xmlns:a16="http://schemas.microsoft.com/office/drawing/2014/main" id="{6E08FE68-A971-EE45-46C8-66ED5444B9EB}"/>
                  </a:ext>
                </a:extLst>
              </p:cNvPr>
              <p:cNvSpPr>
                <a:spLocks/>
              </p:cNvSpPr>
              <p:nvPr/>
            </p:nvSpPr>
            <p:spPr bwMode="auto">
              <a:xfrm>
                <a:off x="2647951" y="4768850"/>
                <a:ext cx="112713" cy="357188"/>
              </a:xfrm>
              <a:custGeom>
                <a:avLst/>
                <a:gdLst/>
                <a:ahLst/>
                <a:cxnLst>
                  <a:cxn ang="0">
                    <a:pos x="23" y="95"/>
                  </a:cxn>
                  <a:cxn ang="0">
                    <a:pos x="0" y="50"/>
                  </a:cxn>
                  <a:cxn ang="0">
                    <a:pos x="30" y="0"/>
                  </a:cxn>
                </a:cxnLst>
                <a:rect l="0" t="0" r="r" b="b"/>
                <a:pathLst>
                  <a:path w="30" h="95">
                    <a:moveTo>
                      <a:pt x="23" y="95"/>
                    </a:moveTo>
                    <a:cubicBezTo>
                      <a:pt x="9" y="85"/>
                      <a:pt x="0" y="68"/>
                      <a:pt x="0" y="50"/>
                    </a:cubicBezTo>
                    <a:cubicBezTo>
                      <a:pt x="0" y="28"/>
                      <a:pt x="12" y="11"/>
                      <a:pt x="30" y="0"/>
                    </a:cubicBezTo>
                  </a:path>
                </a:pathLst>
              </a:custGeom>
              <a:grpFill/>
              <a:ln w="952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sp>
        <p:nvSpPr>
          <p:cNvPr id="20" name="Rectangle 18">
            <a:extLst>
              <a:ext uri="{FF2B5EF4-FFF2-40B4-BE49-F238E27FC236}">
                <a16:creationId xmlns:a16="http://schemas.microsoft.com/office/drawing/2014/main" id="{7C9B012C-D2E0-3FEB-B585-DD781F84D810}"/>
              </a:ext>
            </a:extLst>
          </p:cNvPr>
          <p:cNvSpPr>
            <a:spLocks/>
          </p:cNvSpPr>
          <p:nvPr/>
        </p:nvSpPr>
        <p:spPr>
          <a:xfrm>
            <a:off x="1402433" y="3068533"/>
            <a:ext cx="2612168" cy="2833288"/>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FF304C"/>
              </a:buClr>
              <a:buSzTx/>
              <a:buFont typeface="Wingdings" pitchFamily="2" charset="2"/>
              <a:buChar char="§"/>
              <a:tabLst/>
              <a:defRPr/>
            </a:pPr>
            <a:r>
              <a:rPr lang="en-US" sz="1200" dirty="0"/>
              <a:t>Kiali is an observability console for Istio, which is a popular open-source service mesh platform.</a:t>
            </a:r>
          </a:p>
          <a:p>
            <a:pPr marL="137160" marR="0" lvl="0" indent="-137160" algn="l" defTabSz="1163323" rtl="0" eaLnBrk="1" fontAlgn="auto" latinLnBrk="0" hangingPunct="1">
              <a:lnSpc>
                <a:spcPct val="100000"/>
              </a:lnSpc>
              <a:spcBef>
                <a:spcPts val="600"/>
              </a:spcBef>
              <a:spcAft>
                <a:spcPts val="0"/>
              </a:spcAft>
              <a:buClr>
                <a:srgbClr val="FF304C"/>
              </a:buClr>
              <a:buSzTx/>
              <a:buFont typeface="Wingdings" pitchFamily="2" charset="2"/>
              <a:buChar char="§"/>
              <a:tabLst/>
              <a:defRPr/>
            </a:pPr>
            <a:r>
              <a:rPr lang="en-US" sz="1200" dirty="0"/>
              <a:t>It provides a graphical interface to visualize the topology of your microservices, monitor traffic flow, and troubleshoot issues in a microservices architecture.</a:t>
            </a:r>
          </a:p>
          <a:p>
            <a:pPr marL="137160" marR="0" lvl="0" indent="-137160" algn="l" defTabSz="1163323" rtl="0" eaLnBrk="1" fontAlgn="auto" latinLnBrk="0" hangingPunct="1">
              <a:lnSpc>
                <a:spcPct val="100000"/>
              </a:lnSpc>
              <a:spcBef>
                <a:spcPts val="600"/>
              </a:spcBef>
              <a:spcAft>
                <a:spcPts val="0"/>
              </a:spcAft>
              <a:buClr>
                <a:srgbClr val="FF304C"/>
              </a:buClr>
              <a:buSzTx/>
              <a:buFont typeface="Wingdings" pitchFamily="2" charset="2"/>
              <a:buChar char="§"/>
              <a:tabLst/>
              <a:defRPr/>
            </a:pPr>
            <a:r>
              <a:rPr lang="en-US" sz="1200" dirty="0"/>
              <a:t> Kiali helps in understanding how different microservices interact with each other within an Istio service mesh.</a:t>
            </a:r>
            <a:endParaRPr kumimoji="0" lang="en-US" sz="1200" b="0" i="0" u="none" strike="noStrike" kern="1200" cap="none" spc="0" normalizeH="0" baseline="0" noProof="0" dirty="0">
              <a:ln>
                <a:noFill/>
              </a:ln>
              <a:solidFill>
                <a:srgbClr val="000000"/>
              </a:solidFill>
              <a:effectLst/>
              <a:uLnTx/>
              <a:uFillTx/>
              <a:latin typeface="Verdana"/>
              <a:ea typeface="+mn-ea"/>
              <a:cs typeface="Arial"/>
            </a:endParaRPr>
          </a:p>
        </p:txBody>
      </p:sp>
      <p:grpSp>
        <p:nvGrpSpPr>
          <p:cNvPr id="21" name="Group 20">
            <a:extLst>
              <a:ext uri="{FF2B5EF4-FFF2-40B4-BE49-F238E27FC236}">
                <a16:creationId xmlns:a16="http://schemas.microsoft.com/office/drawing/2014/main" id="{F385D250-BBBA-2D7F-D0C8-ED897EDB87AB}"/>
              </a:ext>
            </a:extLst>
          </p:cNvPr>
          <p:cNvGrpSpPr>
            <a:grpSpLocks/>
          </p:cNvGrpSpPr>
          <p:nvPr/>
        </p:nvGrpSpPr>
        <p:grpSpPr>
          <a:xfrm>
            <a:off x="4677940" y="1297487"/>
            <a:ext cx="2612168" cy="1704755"/>
            <a:chOff x="5053986" y="1423709"/>
            <a:chExt cx="1613176" cy="1704755"/>
          </a:xfrm>
          <a:solidFill>
            <a:srgbClr val="FF0000"/>
          </a:solidFill>
        </p:grpSpPr>
        <p:sp>
          <p:nvSpPr>
            <p:cNvPr id="22" name="Round Same Side Corner Rectangle 150">
              <a:extLst>
                <a:ext uri="{FF2B5EF4-FFF2-40B4-BE49-F238E27FC236}">
                  <a16:creationId xmlns:a16="http://schemas.microsoft.com/office/drawing/2014/main" id="{AD7A385F-42C9-8517-6C51-C41B6F6C0E1D}"/>
                </a:ext>
              </a:extLst>
            </p:cNvPr>
            <p:cNvSpPr/>
            <p:nvPr/>
          </p:nvSpPr>
          <p:spPr>
            <a:xfrm>
              <a:off x="5053986" y="1423709"/>
              <a:ext cx="1613176" cy="1688088"/>
            </a:xfrm>
            <a:prstGeom prst="round2SameRect">
              <a:avLst>
                <a:gd name="adj1" fmla="val 4990"/>
                <a:gd name="adj2"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23" name="Content Placeholder 4">
              <a:extLst>
                <a:ext uri="{FF2B5EF4-FFF2-40B4-BE49-F238E27FC236}">
                  <a16:creationId xmlns:a16="http://schemas.microsoft.com/office/drawing/2014/main" id="{BCCB52A2-B985-8B13-A84E-3AEF34DC783E}"/>
                </a:ext>
              </a:extLst>
            </p:cNvPr>
            <p:cNvSpPr txBox="1">
              <a:spLocks/>
            </p:cNvSpPr>
            <p:nvPr/>
          </p:nvSpPr>
          <p:spPr>
            <a:xfrm>
              <a:off x="5117615" y="1531854"/>
              <a:ext cx="1485917" cy="246221"/>
            </a:xfrm>
            <a:prstGeom prst="rect">
              <a:avLst/>
            </a:prstGeom>
            <a:grpFill/>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lang="en-GB" sz="1600" b="1" dirty="0" err="1">
                  <a:solidFill>
                    <a:srgbClr val="FFFFFF"/>
                  </a:solidFill>
                  <a:latin typeface="Verdana"/>
                  <a:cs typeface="Arial"/>
                </a:rPr>
                <a:t>Promatheus</a:t>
              </a:r>
              <a:r>
                <a:rPr lang="en-GB" sz="1600" b="1" dirty="0">
                  <a:solidFill>
                    <a:srgbClr val="FFFFFF"/>
                  </a:solidFill>
                  <a:latin typeface="Verdana"/>
                  <a:cs typeface="Arial"/>
                </a:rPr>
                <a:t> </a:t>
              </a:r>
              <a:endParaRPr kumimoji="0" lang="en-GB" sz="1600" b="1" i="0" u="none" strike="noStrike" kern="1200" cap="none" spc="0" normalizeH="0" baseline="0" noProof="0" dirty="0">
                <a:ln>
                  <a:noFill/>
                </a:ln>
                <a:solidFill>
                  <a:srgbClr val="FFFFFF"/>
                </a:solidFill>
                <a:effectLst/>
                <a:uLnTx/>
                <a:uFillTx/>
                <a:latin typeface="Verdana"/>
                <a:ea typeface="+mn-ea"/>
                <a:cs typeface="Arial"/>
              </a:endParaRPr>
            </a:p>
          </p:txBody>
        </p:sp>
        <p:sp>
          <p:nvSpPr>
            <p:cNvPr id="24" name="Diamond 80">
              <a:extLst>
                <a:ext uri="{FF2B5EF4-FFF2-40B4-BE49-F238E27FC236}">
                  <a16:creationId xmlns:a16="http://schemas.microsoft.com/office/drawing/2014/main" id="{8FF34347-8708-256F-B563-F8278DBDCF1A}"/>
                </a:ext>
              </a:extLst>
            </p:cNvPr>
            <p:cNvSpPr/>
            <p:nvPr/>
          </p:nvSpPr>
          <p:spPr>
            <a:xfrm>
              <a:off x="5249936" y="1910736"/>
              <a:ext cx="1221275" cy="1217728"/>
            </a:xfrm>
            <a:prstGeom prst="diamond">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grpSp>
          <p:nvGrpSpPr>
            <p:cNvPr id="26" name="Group 72">
              <a:extLst>
                <a:ext uri="{FF2B5EF4-FFF2-40B4-BE49-F238E27FC236}">
                  <a16:creationId xmlns:a16="http://schemas.microsoft.com/office/drawing/2014/main" id="{D936E50E-70DD-D8FC-4CBF-24EFCC11AC65}"/>
                </a:ext>
              </a:extLst>
            </p:cNvPr>
            <p:cNvGrpSpPr/>
            <p:nvPr/>
          </p:nvGrpSpPr>
          <p:grpSpPr>
            <a:xfrm>
              <a:off x="5518058" y="2329290"/>
              <a:ext cx="661751" cy="380619"/>
              <a:chOff x="666750" y="4540250"/>
              <a:chExt cx="754062" cy="434975"/>
            </a:xfrm>
            <a:grpFill/>
            <a:effectLst/>
          </p:grpSpPr>
          <p:sp>
            <p:nvSpPr>
              <p:cNvPr id="27" name="Freeform 141">
                <a:extLst>
                  <a:ext uri="{FF2B5EF4-FFF2-40B4-BE49-F238E27FC236}">
                    <a16:creationId xmlns:a16="http://schemas.microsoft.com/office/drawing/2014/main" id="{0944764A-FDB5-0970-EC1E-A8C15A067921}"/>
                  </a:ext>
                </a:extLst>
              </p:cNvPr>
              <p:cNvSpPr>
                <a:spLocks/>
              </p:cNvSpPr>
              <p:nvPr/>
            </p:nvSpPr>
            <p:spPr bwMode="auto">
              <a:xfrm>
                <a:off x="666750" y="4564063"/>
                <a:ext cx="236538" cy="355600"/>
              </a:xfrm>
              <a:custGeom>
                <a:avLst/>
                <a:gdLst/>
                <a:ahLst/>
                <a:cxnLst>
                  <a:cxn ang="0">
                    <a:pos x="63" y="94"/>
                  </a:cxn>
                  <a:cxn ang="0">
                    <a:pos x="56" y="94"/>
                  </a:cxn>
                  <a:cxn ang="0">
                    <a:pos x="30" y="72"/>
                  </a:cxn>
                  <a:cxn ang="0">
                    <a:pos x="10" y="94"/>
                  </a:cxn>
                  <a:cxn ang="0">
                    <a:pos x="10" y="95"/>
                  </a:cxn>
                  <a:cxn ang="0">
                    <a:pos x="7" y="95"/>
                  </a:cxn>
                  <a:cxn ang="0">
                    <a:pos x="0" y="95"/>
                  </a:cxn>
                  <a:cxn ang="0">
                    <a:pos x="0" y="88"/>
                  </a:cxn>
                  <a:cxn ang="0">
                    <a:pos x="0" y="72"/>
                  </a:cxn>
                  <a:cxn ang="0">
                    <a:pos x="0" y="53"/>
                  </a:cxn>
                  <a:cxn ang="0">
                    <a:pos x="50" y="0"/>
                  </a:cxn>
                  <a:cxn ang="0">
                    <a:pos x="54" y="0"/>
                  </a:cxn>
                  <a:cxn ang="0">
                    <a:pos x="54" y="24"/>
                  </a:cxn>
                  <a:cxn ang="0">
                    <a:pos x="63" y="30"/>
                  </a:cxn>
                  <a:cxn ang="0">
                    <a:pos x="63" y="84"/>
                  </a:cxn>
                </a:cxnLst>
                <a:rect l="0" t="0" r="r" b="b"/>
                <a:pathLst>
                  <a:path w="63" h="95">
                    <a:moveTo>
                      <a:pt x="63" y="94"/>
                    </a:moveTo>
                    <a:cubicBezTo>
                      <a:pt x="56" y="94"/>
                      <a:pt x="56" y="94"/>
                      <a:pt x="56" y="94"/>
                    </a:cubicBezTo>
                    <a:cubicBezTo>
                      <a:pt x="56" y="94"/>
                      <a:pt x="49" y="71"/>
                      <a:pt x="30" y="72"/>
                    </a:cubicBezTo>
                    <a:cubicBezTo>
                      <a:pt x="12" y="72"/>
                      <a:pt x="10" y="91"/>
                      <a:pt x="10" y="94"/>
                    </a:cubicBezTo>
                    <a:cubicBezTo>
                      <a:pt x="10" y="95"/>
                      <a:pt x="10" y="95"/>
                      <a:pt x="10" y="95"/>
                    </a:cubicBezTo>
                    <a:cubicBezTo>
                      <a:pt x="7" y="95"/>
                      <a:pt x="7" y="95"/>
                      <a:pt x="7" y="95"/>
                    </a:cubicBezTo>
                    <a:cubicBezTo>
                      <a:pt x="0" y="95"/>
                      <a:pt x="0" y="95"/>
                      <a:pt x="0" y="95"/>
                    </a:cubicBezTo>
                    <a:cubicBezTo>
                      <a:pt x="0" y="88"/>
                      <a:pt x="0" y="88"/>
                      <a:pt x="0" y="88"/>
                    </a:cubicBezTo>
                    <a:cubicBezTo>
                      <a:pt x="0" y="72"/>
                      <a:pt x="0" y="72"/>
                      <a:pt x="0" y="72"/>
                    </a:cubicBezTo>
                    <a:cubicBezTo>
                      <a:pt x="0" y="53"/>
                      <a:pt x="0" y="53"/>
                      <a:pt x="0" y="53"/>
                    </a:cubicBezTo>
                    <a:cubicBezTo>
                      <a:pt x="0" y="53"/>
                      <a:pt x="11" y="11"/>
                      <a:pt x="50" y="0"/>
                    </a:cubicBezTo>
                    <a:cubicBezTo>
                      <a:pt x="54" y="0"/>
                      <a:pt x="54" y="0"/>
                      <a:pt x="54" y="0"/>
                    </a:cubicBezTo>
                    <a:cubicBezTo>
                      <a:pt x="54" y="24"/>
                      <a:pt x="54" y="24"/>
                      <a:pt x="54" y="24"/>
                    </a:cubicBezTo>
                    <a:cubicBezTo>
                      <a:pt x="54" y="24"/>
                      <a:pt x="63" y="23"/>
                      <a:pt x="63" y="30"/>
                    </a:cubicBezTo>
                    <a:cubicBezTo>
                      <a:pt x="63" y="35"/>
                      <a:pt x="63" y="68"/>
                      <a:pt x="63" y="84"/>
                    </a:cubicBezTo>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8" name="Freeform 142">
                <a:extLst>
                  <a:ext uri="{FF2B5EF4-FFF2-40B4-BE49-F238E27FC236}">
                    <a16:creationId xmlns:a16="http://schemas.microsoft.com/office/drawing/2014/main" id="{23B780A1-09C5-7B1A-905B-1775FA9B41FD}"/>
                  </a:ext>
                </a:extLst>
              </p:cNvPr>
              <p:cNvSpPr>
                <a:spLocks/>
              </p:cNvSpPr>
              <p:nvPr/>
            </p:nvSpPr>
            <p:spPr bwMode="auto">
              <a:xfrm>
                <a:off x="989012" y="4540250"/>
                <a:ext cx="404813" cy="307975"/>
              </a:xfrm>
              <a:custGeom>
                <a:avLst/>
                <a:gdLst/>
                <a:ahLst/>
                <a:cxnLst>
                  <a:cxn ang="0">
                    <a:pos x="108" y="77"/>
                  </a:cxn>
                  <a:cxn ang="0">
                    <a:pos x="102" y="82"/>
                  </a:cxn>
                  <a:cxn ang="0">
                    <a:pos x="6" y="82"/>
                  </a:cxn>
                  <a:cxn ang="0">
                    <a:pos x="0" y="77"/>
                  </a:cxn>
                  <a:cxn ang="0">
                    <a:pos x="0" y="6"/>
                  </a:cxn>
                  <a:cxn ang="0">
                    <a:pos x="6" y="0"/>
                  </a:cxn>
                  <a:cxn ang="0">
                    <a:pos x="102" y="0"/>
                  </a:cxn>
                  <a:cxn ang="0">
                    <a:pos x="108" y="6"/>
                  </a:cxn>
                  <a:cxn ang="0">
                    <a:pos x="108" y="77"/>
                  </a:cxn>
                </a:cxnLst>
                <a:rect l="0" t="0" r="r" b="b"/>
                <a:pathLst>
                  <a:path w="108" h="82">
                    <a:moveTo>
                      <a:pt x="108" y="77"/>
                    </a:moveTo>
                    <a:cubicBezTo>
                      <a:pt x="108" y="80"/>
                      <a:pt x="105" y="82"/>
                      <a:pt x="102" y="82"/>
                    </a:cubicBezTo>
                    <a:cubicBezTo>
                      <a:pt x="6" y="82"/>
                      <a:pt x="6" y="82"/>
                      <a:pt x="6" y="82"/>
                    </a:cubicBezTo>
                    <a:cubicBezTo>
                      <a:pt x="3" y="82"/>
                      <a:pt x="0" y="80"/>
                      <a:pt x="0" y="77"/>
                    </a:cubicBezTo>
                    <a:cubicBezTo>
                      <a:pt x="0" y="6"/>
                      <a:pt x="0" y="6"/>
                      <a:pt x="0" y="6"/>
                    </a:cubicBezTo>
                    <a:cubicBezTo>
                      <a:pt x="0" y="3"/>
                      <a:pt x="3" y="0"/>
                      <a:pt x="6" y="0"/>
                    </a:cubicBezTo>
                    <a:cubicBezTo>
                      <a:pt x="102" y="0"/>
                      <a:pt x="102" y="0"/>
                      <a:pt x="102" y="0"/>
                    </a:cubicBezTo>
                    <a:cubicBezTo>
                      <a:pt x="105" y="0"/>
                      <a:pt x="108" y="3"/>
                      <a:pt x="108" y="6"/>
                    </a:cubicBezTo>
                    <a:lnTo>
                      <a:pt x="108" y="77"/>
                    </a:ln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29" name="Oval 143">
                <a:extLst>
                  <a:ext uri="{FF2B5EF4-FFF2-40B4-BE49-F238E27FC236}">
                    <a16:creationId xmlns:a16="http://schemas.microsoft.com/office/drawing/2014/main" id="{0C9E2C46-F719-BDEE-F5E6-C41705C3D0F5}"/>
                  </a:ext>
                </a:extLst>
              </p:cNvPr>
              <p:cNvSpPr>
                <a:spLocks noChangeArrowheads="1"/>
              </p:cNvSpPr>
              <p:nvPr/>
            </p:nvSpPr>
            <p:spPr bwMode="auto">
              <a:xfrm>
                <a:off x="733425" y="4867275"/>
                <a:ext cx="109538" cy="107950"/>
              </a:xfrm>
              <a:prstGeom prst="ellips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0" name="Oval 144">
                <a:extLst>
                  <a:ext uri="{FF2B5EF4-FFF2-40B4-BE49-F238E27FC236}">
                    <a16:creationId xmlns:a16="http://schemas.microsoft.com/office/drawing/2014/main" id="{04B62265-5707-D10D-027C-98A4D36E6DD0}"/>
                  </a:ext>
                </a:extLst>
              </p:cNvPr>
              <p:cNvSpPr>
                <a:spLocks noChangeArrowheads="1"/>
              </p:cNvSpPr>
              <p:nvPr/>
            </p:nvSpPr>
            <p:spPr bwMode="auto">
              <a:xfrm>
                <a:off x="1233487" y="4867275"/>
                <a:ext cx="107950" cy="107950"/>
              </a:xfrm>
              <a:prstGeom prst="ellips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1" name="Line 145">
                <a:extLst>
                  <a:ext uri="{FF2B5EF4-FFF2-40B4-BE49-F238E27FC236}">
                    <a16:creationId xmlns:a16="http://schemas.microsoft.com/office/drawing/2014/main" id="{B50749AB-492F-659A-51C2-8880535F26FF}"/>
                  </a:ext>
                </a:extLst>
              </p:cNvPr>
              <p:cNvSpPr>
                <a:spLocks noChangeShapeType="1"/>
              </p:cNvSpPr>
              <p:nvPr/>
            </p:nvSpPr>
            <p:spPr bwMode="auto">
              <a:xfrm>
                <a:off x="928687" y="4897438"/>
                <a:ext cx="280988" cy="1588"/>
              </a:xfrm>
              <a:prstGeom prst="lin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2" name="Line 146">
                <a:extLst>
                  <a:ext uri="{FF2B5EF4-FFF2-40B4-BE49-F238E27FC236}">
                    <a16:creationId xmlns:a16="http://schemas.microsoft.com/office/drawing/2014/main" id="{79B5A0F1-0E7D-4886-C560-F105FEEBC64B}"/>
                  </a:ext>
                </a:extLst>
              </p:cNvPr>
              <p:cNvSpPr>
                <a:spLocks noChangeShapeType="1"/>
              </p:cNvSpPr>
              <p:nvPr/>
            </p:nvSpPr>
            <p:spPr bwMode="auto">
              <a:xfrm>
                <a:off x="1363662" y="4897438"/>
                <a:ext cx="57150" cy="1588"/>
              </a:xfrm>
              <a:prstGeom prst="lin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3" name="Freeform 147">
                <a:extLst>
                  <a:ext uri="{FF2B5EF4-FFF2-40B4-BE49-F238E27FC236}">
                    <a16:creationId xmlns:a16="http://schemas.microsoft.com/office/drawing/2014/main" id="{6EBC1B49-4370-71AB-F4CE-84381C1617AB}"/>
                  </a:ext>
                </a:extLst>
              </p:cNvPr>
              <p:cNvSpPr>
                <a:spLocks/>
              </p:cNvSpPr>
              <p:nvPr/>
            </p:nvSpPr>
            <p:spPr bwMode="auto">
              <a:xfrm>
                <a:off x="738187" y="4694238"/>
                <a:ext cx="112713" cy="82550"/>
              </a:xfrm>
              <a:custGeom>
                <a:avLst/>
                <a:gdLst/>
                <a:ahLst/>
                <a:cxnLst>
                  <a:cxn ang="0">
                    <a:pos x="30" y="13"/>
                  </a:cxn>
                  <a:cxn ang="0">
                    <a:pos x="22" y="22"/>
                  </a:cxn>
                  <a:cxn ang="0">
                    <a:pos x="9" y="22"/>
                  </a:cxn>
                  <a:cxn ang="0">
                    <a:pos x="0" y="13"/>
                  </a:cxn>
                  <a:cxn ang="0">
                    <a:pos x="0" y="9"/>
                  </a:cxn>
                  <a:cxn ang="0">
                    <a:pos x="9" y="0"/>
                  </a:cxn>
                  <a:cxn ang="0">
                    <a:pos x="22" y="0"/>
                  </a:cxn>
                  <a:cxn ang="0">
                    <a:pos x="30" y="9"/>
                  </a:cxn>
                  <a:cxn ang="0">
                    <a:pos x="30" y="13"/>
                  </a:cxn>
                </a:cxnLst>
                <a:rect l="0" t="0" r="r" b="b"/>
                <a:pathLst>
                  <a:path w="30" h="22">
                    <a:moveTo>
                      <a:pt x="30" y="13"/>
                    </a:moveTo>
                    <a:cubicBezTo>
                      <a:pt x="30" y="18"/>
                      <a:pt x="26" y="22"/>
                      <a:pt x="22" y="22"/>
                    </a:cubicBezTo>
                    <a:cubicBezTo>
                      <a:pt x="9" y="22"/>
                      <a:pt x="9" y="22"/>
                      <a:pt x="9" y="22"/>
                    </a:cubicBezTo>
                    <a:cubicBezTo>
                      <a:pt x="4" y="22"/>
                      <a:pt x="0" y="18"/>
                      <a:pt x="0" y="13"/>
                    </a:cubicBezTo>
                    <a:cubicBezTo>
                      <a:pt x="0" y="9"/>
                      <a:pt x="0" y="9"/>
                      <a:pt x="0" y="9"/>
                    </a:cubicBezTo>
                    <a:cubicBezTo>
                      <a:pt x="0" y="4"/>
                      <a:pt x="4" y="0"/>
                      <a:pt x="9" y="0"/>
                    </a:cubicBezTo>
                    <a:cubicBezTo>
                      <a:pt x="22" y="0"/>
                      <a:pt x="22" y="0"/>
                      <a:pt x="22" y="0"/>
                    </a:cubicBezTo>
                    <a:cubicBezTo>
                      <a:pt x="26" y="0"/>
                      <a:pt x="30" y="4"/>
                      <a:pt x="30" y="9"/>
                    </a:cubicBezTo>
                    <a:lnTo>
                      <a:pt x="30" y="13"/>
                    </a:ln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34" name="Group 189">
                <a:extLst>
                  <a:ext uri="{FF2B5EF4-FFF2-40B4-BE49-F238E27FC236}">
                    <a16:creationId xmlns:a16="http://schemas.microsoft.com/office/drawing/2014/main" id="{10FA9780-D142-140C-CBBB-3E3C9D08EA4A}"/>
                  </a:ext>
                </a:extLst>
              </p:cNvPr>
              <p:cNvGrpSpPr/>
              <p:nvPr/>
            </p:nvGrpSpPr>
            <p:grpSpPr>
              <a:xfrm>
                <a:off x="1030643" y="4593280"/>
                <a:ext cx="324149" cy="206380"/>
                <a:chOff x="1955800" y="4431333"/>
                <a:chExt cx="476251" cy="303215"/>
              </a:xfrm>
              <a:grpFill/>
            </p:grpSpPr>
            <p:sp>
              <p:nvSpPr>
                <p:cNvPr id="35" name="Freeform 198">
                  <a:extLst>
                    <a:ext uri="{FF2B5EF4-FFF2-40B4-BE49-F238E27FC236}">
                      <a16:creationId xmlns:a16="http://schemas.microsoft.com/office/drawing/2014/main" id="{73049287-511A-00CD-5C4B-F69F1D67955B}"/>
                    </a:ext>
                  </a:extLst>
                </p:cNvPr>
                <p:cNvSpPr>
                  <a:spLocks noEditPoints="1"/>
                </p:cNvSpPr>
                <p:nvPr/>
              </p:nvSpPr>
              <p:spPr bwMode="auto">
                <a:xfrm>
                  <a:off x="1955800" y="4431333"/>
                  <a:ext cx="274639" cy="277808"/>
                </a:xfrm>
                <a:custGeom>
                  <a:avLst/>
                  <a:gdLst/>
                  <a:ahLst/>
                  <a:cxnLst>
                    <a:cxn ang="0">
                      <a:pos x="8" y="44"/>
                    </a:cxn>
                    <a:cxn ang="0">
                      <a:pos x="3" y="52"/>
                    </a:cxn>
                    <a:cxn ang="0">
                      <a:pos x="2" y="55"/>
                    </a:cxn>
                    <a:cxn ang="0">
                      <a:pos x="9" y="63"/>
                    </a:cxn>
                    <a:cxn ang="0">
                      <a:pos x="11" y="64"/>
                    </a:cxn>
                    <a:cxn ang="0">
                      <a:pos x="20" y="61"/>
                    </a:cxn>
                    <a:cxn ang="0">
                      <a:pos x="18" y="70"/>
                    </a:cxn>
                    <a:cxn ang="0">
                      <a:pos x="29" y="74"/>
                    </a:cxn>
                    <a:cxn ang="0">
                      <a:pos x="32" y="73"/>
                    </a:cxn>
                    <a:cxn ang="0">
                      <a:pos x="37" y="65"/>
                    </a:cxn>
                    <a:cxn ang="0">
                      <a:pos x="41" y="74"/>
                    </a:cxn>
                    <a:cxn ang="0">
                      <a:pos x="52" y="71"/>
                    </a:cxn>
                    <a:cxn ang="0">
                      <a:pos x="54" y="68"/>
                    </a:cxn>
                    <a:cxn ang="0">
                      <a:pos x="53" y="59"/>
                    </a:cxn>
                    <a:cxn ang="0">
                      <a:pos x="62" y="64"/>
                    </a:cxn>
                    <a:cxn ang="0">
                      <a:pos x="69" y="55"/>
                    </a:cxn>
                    <a:cxn ang="0">
                      <a:pos x="68" y="52"/>
                    </a:cxn>
                    <a:cxn ang="0">
                      <a:pos x="63" y="44"/>
                    </a:cxn>
                    <a:cxn ang="0">
                      <a:pos x="72" y="43"/>
                    </a:cxn>
                    <a:cxn ang="0">
                      <a:pos x="73" y="32"/>
                    </a:cxn>
                    <a:cxn ang="0">
                      <a:pos x="63" y="30"/>
                    </a:cxn>
                    <a:cxn ang="0">
                      <a:pos x="68" y="22"/>
                    </a:cxn>
                    <a:cxn ang="0">
                      <a:pos x="69" y="19"/>
                    </a:cxn>
                    <a:cxn ang="0">
                      <a:pos x="60" y="10"/>
                    </a:cxn>
                    <a:cxn ang="0">
                      <a:pos x="51" y="13"/>
                    </a:cxn>
                    <a:cxn ang="0">
                      <a:pos x="52" y="3"/>
                    </a:cxn>
                    <a:cxn ang="0">
                      <a:pos x="40" y="0"/>
                    </a:cxn>
                    <a:cxn ang="0">
                      <a:pos x="37" y="9"/>
                    </a:cxn>
                    <a:cxn ang="0">
                      <a:pos x="31" y="1"/>
                    </a:cxn>
                    <a:cxn ang="0">
                      <a:pos x="29" y="0"/>
                    </a:cxn>
                    <a:cxn ang="0">
                      <a:pos x="18" y="4"/>
                    </a:cxn>
                    <a:cxn ang="0">
                      <a:pos x="20" y="14"/>
                    </a:cxn>
                    <a:cxn ang="0">
                      <a:pos x="11" y="11"/>
                    </a:cxn>
                    <a:cxn ang="0">
                      <a:pos x="2" y="19"/>
                    </a:cxn>
                    <a:cxn ang="0">
                      <a:pos x="3" y="22"/>
                    </a:cxn>
                    <a:cxn ang="0">
                      <a:pos x="39" y="47"/>
                    </a:cxn>
                    <a:cxn ang="0">
                      <a:pos x="32" y="27"/>
                    </a:cxn>
                    <a:cxn ang="0">
                      <a:pos x="39" y="47"/>
                    </a:cxn>
                  </a:cxnLst>
                  <a:rect l="0" t="0" r="r" b="b"/>
                  <a:pathLst>
                    <a:path w="73" h="74">
                      <a:moveTo>
                        <a:pt x="0" y="45"/>
                      </a:moveTo>
                      <a:cubicBezTo>
                        <a:pt x="8" y="44"/>
                        <a:pt x="8" y="44"/>
                        <a:pt x="8" y="44"/>
                      </a:cubicBezTo>
                      <a:cubicBezTo>
                        <a:pt x="9" y="47"/>
                        <a:pt x="9" y="47"/>
                        <a:pt x="9" y="47"/>
                      </a:cubicBezTo>
                      <a:cubicBezTo>
                        <a:pt x="3" y="52"/>
                        <a:pt x="3" y="52"/>
                        <a:pt x="3" y="52"/>
                      </a:cubicBezTo>
                      <a:cubicBezTo>
                        <a:pt x="2" y="53"/>
                        <a:pt x="2" y="53"/>
                        <a:pt x="2" y="54"/>
                      </a:cubicBezTo>
                      <a:cubicBezTo>
                        <a:pt x="2" y="55"/>
                        <a:pt x="2" y="55"/>
                        <a:pt x="2" y="55"/>
                      </a:cubicBezTo>
                      <a:cubicBezTo>
                        <a:pt x="2" y="55"/>
                        <a:pt x="2" y="55"/>
                        <a:pt x="2" y="55"/>
                      </a:cubicBezTo>
                      <a:cubicBezTo>
                        <a:pt x="9" y="63"/>
                        <a:pt x="9" y="63"/>
                        <a:pt x="9" y="63"/>
                      </a:cubicBezTo>
                      <a:cubicBezTo>
                        <a:pt x="9" y="64"/>
                        <a:pt x="9" y="64"/>
                        <a:pt x="10" y="64"/>
                      </a:cubicBezTo>
                      <a:cubicBezTo>
                        <a:pt x="11" y="64"/>
                        <a:pt x="11" y="64"/>
                        <a:pt x="11" y="64"/>
                      </a:cubicBezTo>
                      <a:cubicBezTo>
                        <a:pt x="18" y="59"/>
                        <a:pt x="18" y="59"/>
                        <a:pt x="18" y="59"/>
                      </a:cubicBezTo>
                      <a:cubicBezTo>
                        <a:pt x="20" y="61"/>
                        <a:pt x="20" y="61"/>
                        <a:pt x="20" y="61"/>
                      </a:cubicBezTo>
                      <a:cubicBezTo>
                        <a:pt x="18" y="69"/>
                        <a:pt x="18" y="69"/>
                        <a:pt x="18" y="69"/>
                      </a:cubicBezTo>
                      <a:cubicBezTo>
                        <a:pt x="18" y="69"/>
                        <a:pt x="18" y="70"/>
                        <a:pt x="18" y="70"/>
                      </a:cubicBezTo>
                      <a:cubicBezTo>
                        <a:pt x="18" y="71"/>
                        <a:pt x="19" y="71"/>
                        <a:pt x="19" y="71"/>
                      </a:cubicBezTo>
                      <a:cubicBezTo>
                        <a:pt x="29" y="74"/>
                        <a:pt x="29" y="74"/>
                        <a:pt x="29" y="74"/>
                      </a:cubicBezTo>
                      <a:cubicBezTo>
                        <a:pt x="30" y="74"/>
                        <a:pt x="30" y="74"/>
                        <a:pt x="31" y="74"/>
                      </a:cubicBezTo>
                      <a:cubicBezTo>
                        <a:pt x="31" y="74"/>
                        <a:pt x="32" y="73"/>
                        <a:pt x="32" y="73"/>
                      </a:cubicBezTo>
                      <a:cubicBezTo>
                        <a:pt x="34" y="65"/>
                        <a:pt x="34" y="65"/>
                        <a:pt x="34" y="65"/>
                      </a:cubicBezTo>
                      <a:cubicBezTo>
                        <a:pt x="37" y="65"/>
                        <a:pt x="37" y="65"/>
                        <a:pt x="37" y="65"/>
                      </a:cubicBezTo>
                      <a:cubicBezTo>
                        <a:pt x="40" y="73"/>
                        <a:pt x="40" y="73"/>
                        <a:pt x="40" y="73"/>
                      </a:cubicBezTo>
                      <a:cubicBezTo>
                        <a:pt x="40" y="73"/>
                        <a:pt x="41" y="74"/>
                        <a:pt x="41" y="74"/>
                      </a:cubicBezTo>
                      <a:cubicBezTo>
                        <a:pt x="42" y="74"/>
                        <a:pt x="42" y="74"/>
                        <a:pt x="43" y="74"/>
                      </a:cubicBezTo>
                      <a:cubicBezTo>
                        <a:pt x="52" y="71"/>
                        <a:pt x="52" y="71"/>
                        <a:pt x="52" y="71"/>
                      </a:cubicBezTo>
                      <a:cubicBezTo>
                        <a:pt x="53" y="71"/>
                        <a:pt x="53" y="70"/>
                        <a:pt x="53" y="70"/>
                      </a:cubicBezTo>
                      <a:cubicBezTo>
                        <a:pt x="54" y="69"/>
                        <a:pt x="54" y="69"/>
                        <a:pt x="54" y="68"/>
                      </a:cubicBezTo>
                      <a:cubicBezTo>
                        <a:pt x="51" y="61"/>
                        <a:pt x="51" y="61"/>
                        <a:pt x="51" y="61"/>
                      </a:cubicBezTo>
                      <a:cubicBezTo>
                        <a:pt x="53" y="59"/>
                        <a:pt x="53" y="59"/>
                        <a:pt x="53" y="59"/>
                      </a:cubicBezTo>
                      <a:cubicBezTo>
                        <a:pt x="60" y="63"/>
                        <a:pt x="60" y="63"/>
                        <a:pt x="60" y="63"/>
                      </a:cubicBezTo>
                      <a:cubicBezTo>
                        <a:pt x="61" y="64"/>
                        <a:pt x="61" y="64"/>
                        <a:pt x="62" y="64"/>
                      </a:cubicBezTo>
                      <a:cubicBezTo>
                        <a:pt x="62" y="64"/>
                        <a:pt x="63" y="63"/>
                        <a:pt x="63" y="63"/>
                      </a:cubicBezTo>
                      <a:cubicBezTo>
                        <a:pt x="69" y="55"/>
                        <a:pt x="69" y="55"/>
                        <a:pt x="69" y="55"/>
                      </a:cubicBezTo>
                      <a:cubicBezTo>
                        <a:pt x="69" y="54"/>
                        <a:pt x="69" y="54"/>
                        <a:pt x="69" y="53"/>
                      </a:cubicBezTo>
                      <a:cubicBezTo>
                        <a:pt x="69" y="53"/>
                        <a:pt x="69" y="52"/>
                        <a:pt x="68" y="52"/>
                      </a:cubicBezTo>
                      <a:cubicBezTo>
                        <a:pt x="62" y="47"/>
                        <a:pt x="62" y="47"/>
                        <a:pt x="62" y="47"/>
                      </a:cubicBezTo>
                      <a:cubicBezTo>
                        <a:pt x="63" y="44"/>
                        <a:pt x="63" y="44"/>
                        <a:pt x="63" y="44"/>
                      </a:cubicBezTo>
                      <a:cubicBezTo>
                        <a:pt x="71" y="44"/>
                        <a:pt x="71" y="44"/>
                        <a:pt x="71" y="44"/>
                      </a:cubicBezTo>
                      <a:cubicBezTo>
                        <a:pt x="72" y="44"/>
                        <a:pt x="72" y="44"/>
                        <a:pt x="72" y="43"/>
                      </a:cubicBezTo>
                      <a:cubicBezTo>
                        <a:pt x="73" y="43"/>
                        <a:pt x="73" y="42"/>
                        <a:pt x="73" y="42"/>
                      </a:cubicBezTo>
                      <a:cubicBezTo>
                        <a:pt x="73" y="32"/>
                        <a:pt x="73" y="32"/>
                        <a:pt x="73" y="32"/>
                      </a:cubicBezTo>
                      <a:cubicBezTo>
                        <a:pt x="73" y="31"/>
                        <a:pt x="72" y="30"/>
                        <a:pt x="71" y="30"/>
                      </a:cubicBezTo>
                      <a:cubicBezTo>
                        <a:pt x="63" y="30"/>
                        <a:pt x="63" y="30"/>
                        <a:pt x="63" y="30"/>
                      </a:cubicBezTo>
                      <a:cubicBezTo>
                        <a:pt x="62" y="27"/>
                        <a:pt x="62" y="27"/>
                        <a:pt x="62" y="27"/>
                      </a:cubicBezTo>
                      <a:cubicBezTo>
                        <a:pt x="68" y="22"/>
                        <a:pt x="68" y="22"/>
                        <a:pt x="68" y="22"/>
                      </a:cubicBezTo>
                      <a:cubicBezTo>
                        <a:pt x="69" y="21"/>
                        <a:pt x="69" y="21"/>
                        <a:pt x="69" y="20"/>
                      </a:cubicBezTo>
                      <a:cubicBezTo>
                        <a:pt x="69" y="20"/>
                        <a:pt x="69" y="19"/>
                        <a:pt x="69" y="19"/>
                      </a:cubicBezTo>
                      <a:cubicBezTo>
                        <a:pt x="63" y="11"/>
                        <a:pt x="63" y="11"/>
                        <a:pt x="63" y="11"/>
                      </a:cubicBezTo>
                      <a:cubicBezTo>
                        <a:pt x="62" y="10"/>
                        <a:pt x="61" y="10"/>
                        <a:pt x="60" y="10"/>
                      </a:cubicBezTo>
                      <a:cubicBezTo>
                        <a:pt x="53" y="15"/>
                        <a:pt x="53" y="15"/>
                        <a:pt x="53" y="15"/>
                      </a:cubicBezTo>
                      <a:cubicBezTo>
                        <a:pt x="51" y="13"/>
                        <a:pt x="51" y="13"/>
                        <a:pt x="51" y="13"/>
                      </a:cubicBezTo>
                      <a:cubicBezTo>
                        <a:pt x="53" y="6"/>
                        <a:pt x="53" y="6"/>
                        <a:pt x="53" y="6"/>
                      </a:cubicBezTo>
                      <a:cubicBezTo>
                        <a:pt x="53" y="4"/>
                        <a:pt x="53" y="3"/>
                        <a:pt x="52" y="3"/>
                      </a:cubicBezTo>
                      <a:cubicBezTo>
                        <a:pt x="42" y="0"/>
                        <a:pt x="42" y="0"/>
                        <a:pt x="42" y="0"/>
                      </a:cubicBezTo>
                      <a:cubicBezTo>
                        <a:pt x="41" y="0"/>
                        <a:pt x="41" y="0"/>
                        <a:pt x="40" y="0"/>
                      </a:cubicBezTo>
                      <a:cubicBezTo>
                        <a:pt x="40" y="0"/>
                        <a:pt x="40" y="1"/>
                        <a:pt x="39" y="1"/>
                      </a:cubicBezTo>
                      <a:cubicBezTo>
                        <a:pt x="37" y="9"/>
                        <a:pt x="37" y="9"/>
                        <a:pt x="37" y="9"/>
                      </a:cubicBezTo>
                      <a:cubicBezTo>
                        <a:pt x="34" y="9"/>
                        <a:pt x="34" y="9"/>
                        <a:pt x="34" y="9"/>
                      </a:cubicBezTo>
                      <a:cubicBezTo>
                        <a:pt x="31" y="1"/>
                        <a:pt x="31" y="1"/>
                        <a:pt x="31" y="1"/>
                      </a:cubicBezTo>
                      <a:cubicBezTo>
                        <a:pt x="31" y="1"/>
                        <a:pt x="31" y="0"/>
                        <a:pt x="30" y="0"/>
                      </a:cubicBezTo>
                      <a:cubicBezTo>
                        <a:pt x="30" y="0"/>
                        <a:pt x="29" y="0"/>
                        <a:pt x="29" y="0"/>
                      </a:cubicBezTo>
                      <a:cubicBezTo>
                        <a:pt x="19" y="3"/>
                        <a:pt x="19" y="3"/>
                        <a:pt x="19" y="3"/>
                      </a:cubicBezTo>
                      <a:cubicBezTo>
                        <a:pt x="18" y="3"/>
                        <a:pt x="18" y="4"/>
                        <a:pt x="18" y="4"/>
                      </a:cubicBezTo>
                      <a:cubicBezTo>
                        <a:pt x="18" y="5"/>
                        <a:pt x="17" y="5"/>
                        <a:pt x="18" y="6"/>
                      </a:cubicBezTo>
                      <a:cubicBezTo>
                        <a:pt x="20" y="14"/>
                        <a:pt x="20" y="14"/>
                        <a:pt x="20" y="14"/>
                      </a:cubicBezTo>
                      <a:cubicBezTo>
                        <a:pt x="18" y="15"/>
                        <a:pt x="18" y="15"/>
                        <a:pt x="18" y="15"/>
                      </a:cubicBezTo>
                      <a:cubicBezTo>
                        <a:pt x="11" y="11"/>
                        <a:pt x="11" y="11"/>
                        <a:pt x="11" y="11"/>
                      </a:cubicBezTo>
                      <a:cubicBezTo>
                        <a:pt x="10" y="10"/>
                        <a:pt x="9" y="10"/>
                        <a:pt x="8" y="11"/>
                      </a:cubicBezTo>
                      <a:cubicBezTo>
                        <a:pt x="2" y="19"/>
                        <a:pt x="2" y="19"/>
                        <a:pt x="2" y="19"/>
                      </a:cubicBezTo>
                      <a:cubicBezTo>
                        <a:pt x="2" y="20"/>
                        <a:pt x="2" y="21"/>
                        <a:pt x="2" y="21"/>
                      </a:cubicBezTo>
                      <a:cubicBezTo>
                        <a:pt x="2" y="22"/>
                        <a:pt x="2" y="22"/>
                        <a:pt x="3" y="22"/>
                      </a:cubicBezTo>
                      <a:cubicBezTo>
                        <a:pt x="9" y="27"/>
                        <a:pt x="9" y="27"/>
                        <a:pt x="9" y="27"/>
                      </a:cubicBezTo>
                      <a:moveTo>
                        <a:pt x="39" y="47"/>
                      </a:moveTo>
                      <a:cubicBezTo>
                        <a:pt x="34" y="49"/>
                        <a:pt x="28" y="46"/>
                        <a:pt x="26" y="40"/>
                      </a:cubicBezTo>
                      <a:cubicBezTo>
                        <a:pt x="24" y="35"/>
                        <a:pt x="27" y="29"/>
                        <a:pt x="32" y="27"/>
                      </a:cubicBezTo>
                      <a:cubicBezTo>
                        <a:pt x="38" y="26"/>
                        <a:pt x="43" y="28"/>
                        <a:pt x="45" y="34"/>
                      </a:cubicBezTo>
                      <a:cubicBezTo>
                        <a:pt x="47" y="39"/>
                        <a:pt x="44" y="45"/>
                        <a:pt x="39" y="47"/>
                      </a:cubicBez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36" name="Freeform 201">
                  <a:extLst>
                    <a:ext uri="{FF2B5EF4-FFF2-40B4-BE49-F238E27FC236}">
                      <a16:creationId xmlns:a16="http://schemas.microsoft.com/office/drawing/2014/main" id="{B3613278-7E6A-4D44-6455-963BFEFCC82D}"/>
                    </a:ext>
                  </a:extLst>
                </p:cNvPr>
                <p:cNvSpPr>
                  <a:spLocks noEditPoints="1"/>
                </p:cNvSpPr>
                <p:nvPr/>
              </p:nvSpPr>
              <p:spPr bwMode="auto">
                <a:xfrm>
                  <a:off x="2233614" y="4540876"/>
                  <a:ext cx="198437" cy="193672"/>
                </a:xfrm>
                <a:custGeom>
                  <a:avLst/>
                  <a:gdLst/>
                  <a:ahLst/>
                  <a:cxnLst>
                    <a:cxn ang="0">
                      <a:pos x="48" y="39"/>
                    </a:cxn>
                    <a:cxn ang="0">
                      <a:pos x="45" y="33"/>
                    </a:cxn>
                    <a:cxn ang="0">
                      <a:pos x="52" y="33"/>
                    </a:cxn>
                    <a:cxn ang="0">
                      <a:pos x="53" y="25"/>
                    </a:cxn>
                    <a:cxn ang="0">
                      <a:pos x="51" y="24"/>
                    </a:cxn>
                    <a:cxn ang="0">
                      <a:pos x="45" y="21"/>
                    </a:cxn>
                    <a:cxn ang="0">
                      <a:pos x="51" y="17"/>
                    </a:cxn>
                    <a:cxn ang="0">
                      <a:pos x="47" y="10"/>
                    </a:cxn>
                    <a:cxn ang="0">
                      <a:pos x="40" y="12"/>
                    </a:cxn>
                    <a:cxn ang="0">
                      <a:pos x="41" y="6"/>
                    </a:cxn>
                    <a:cxn ang="0">
                      <a:pos x="40" y="4"/>
                    </a:cxn>
                    <a:cxn ang="0">
                      <a:pos x="32" y="2"/>
                    </a:cxn>
                    <a:cxn ang="0">
                      <a:pos x="28" y="7"/>
                    </a:cxn>
                    <a:cxn ang="0">
                      <a:pos x="25" y="0"/>
                    </a:cxn>
                    <a:cxn ang="0">
                      <a:pos x="17" y="2"/>
                    </a:cxn>
                    <a:cxn ang="0">
                      <a:pos x="18" y="9"/>
                    </a:cxn>
                    <a:cxn ang="0">
                      <a:pos x="12" y="6"/>
                    </a:cxn>
                    <a:cxn ang="0">
                      <a:pos x="10" y="6"/>
                    </a:cxn>
                    <a:cxn ang="0">
                      <a:pos x="5" y="13"/>
                    </a:cxn>
                    <a:cxn ang="0">
                      <a:pos x="9" y="17"/>
                    </a:cxn>
                    <a:cxn ang="0">
                      <a:pos x="3" y="19"/>
                    </a:cxn>
                    <a:cxn ang="0">
                      <a:pos x="0" y="27"/>
                    </a:cxn>
                    <a:cxn ang="0">
                      <a:pos x="2" y="29"/>
                    </a:cxn>
                    <a:cxn ang="0">
                      <a:pos x="8" y="31"/>
                    </a:cxn>
                    <a:cxn ang="0">
                      <a:pos x="2" y="36"/>
                    </a:cxn>
                    <a:cxn ang="0">
                      <a:pos x="7" y="43"/>
                    </a:cxn>
                    <a:cxn ang="0">
                      <a:pos x="13" y="40"/>
                    </a:cxn>
                    <a:cxn ang="0">
                      <a:pos x="12" y="47"/>
                    </a:cxn>
                    <a:cxn ang="0">
                      <a:pos x="13" y="48"/>
                    </a:cxn>
                    <a:cxn ang="0">
                      <a:pos x="19" y="51"/>
                    </a:cxn>
                    <a:cxn ang="0">
                      <a:pos x="21" y="51"/>
                    </a:cxn>
                    <a:cxn ang="0">
                      <a:pos x="26" y="46"/>
                    </a:cxn>
                    <a:cxn ang="0">
                      <a:pos x="28" y="52"/>
                    </a:cxn>
                    <a:cxn ang="0">
                      <a:pos x="36" y="51"/>
                    </a:cxn>
                    <a:cxn ang="0">
                      <a:pos x="37" y="49"/>
                    </a:cxn>
                    <a:cxn ang="0">
                      <a:pos x="37" y="42"/>
                    </a:cxn>
                    <a:cxn ang="0">
                      <a:pos x="43" y="47"/>
                    </a:cxn>
                    <a:cxn ang="0">
                      <a:pos x="48" y="41"/>
                    </a:cxn>
                    <a:cxn ang="0">
                      <a:pos x="32" y="31"/>
                    </a:cxn>
                    <a:cxn ang="0">
                      <a:pos x="21" y="21"/>
                    </a:cxn>
                    <a:cxn ang="0">
                      <a:pos x="32" y="31"/>
                    </a:cxn>
                  </a:cxnLst>
                  <a:rect l="0" t="0" r="r" b="b"/>
                  <a:pathLst>
                    <a:path w="53" h="52">
                      <a:moveTo>
                        <a:pt x="49" y="40"/>
                      </a:moveTo>
                      <a:cubicBezTo>
                        <a:pt x="48" y="39"/>
                        <a:pt x="48" y="39"/>
                        <a:pt x="48" y="39"/>
                      </a:cubicBezTo>
                      <a:cubicBezTo>
                        <a:pt x="44" y="35"/>
                        <a:pt x="44" y="35"/>
                        <a:pt x="44" y="35"/>
                      </a:cubicBezTo>
                      <a:cubicBezTo>
                        <a:pt x="45" y="33"/>
                        <a:pt x="45" y="33"/>
                        <a:pt x="45" y="33"/>
                      </a:cubicBezTo>
                      <a:cubicBezTo>
                        <a:pt x="51" y="34"/>
                        <a:pt x="51" y="34"/>
                        <a:pt x="51" y="34"/>
                      </a:cubicBezTo>
                      <a:cubicBezTo>
                        <a:pt x="52" y="33"/>
                        <a:pt x="52" y="33"/>
                        <a:pt x="52" y="33"/>
                      </a:cubicBezTo>
                      <a:cubicBezTo>
                        <a:pt x="52" y="32"/>
                        <a:pt x="52" y="32"/>
                        <a:pt x="52" y="32"/>
                      </a:cubicBezTo>
                      <a:cubicBezTo>
                        <a:pt x="53" y="25"/>
                        <a:pt x="53" y="25"/>
                        <a:pt x="53" y="25"/>
                      </a:cubicBezTo>
                      <a:cubicBezTo>
                        <a:pt x="52" y="24"/>
                        <a:pt x="52" y="24"/>
                        <a:pt x="52" y="24"/>
                      </a:cubicBezTo>
                      <a:cubicBezTo>
                        <a:pt x="51" y="24"/>
                        <a:pt x="51" y="24"/>
                        <a:pt x="51" y="24"/>
                      </a:cubicBezTo>
                      <a:cubicBezTo>
                        <a:pt x="46" y="23"/>
                        <a:pt x="46" y="23"/>
                        <a:pt x="46" y="23"/>
                      </a:cubicBezTo>
                      <a:cubicBezTo>
                        <a:pt x="45" y="21"/>
                        <a:pt x="45" y="21"/>
                        <a:pt x="45" y="21"/>
                      </a:cubicBezTo>
                      <a:cubicBezTo>
                        <a:pt x="50" y="18"/>
                        <a:pt x="50" y="18"/>
                        <a:pt x="50" y="18"/>
                      </a:cubicBezTo>
                      <a:cubicBezTo>
                        <a:pt x="51" y="17"/>
                        <a:pt x="51" y="17"/>
                        <a:pt x="51" y="17"/>
                      </a:cubicBezTo>
                      <a:cubicBezTo>
                        <a:pt x="51" y="16"/>
                        <a:pt x="51" y="16"/>
                        <a:pt x="51" y="16"/>
                      </a:cubicBezTo>
                      <a:cubicBezTo>
                        <a:pt x="47" y="10"/>
                        <a:pt x="47" y="10"/>
                        <a:pt x="47" y="10"/>
                      </a:cubicBezTo>
                      <a:cubicBezTo>
                        <a:pt x="47" y="9"/>
                        <a:pt x="46" y="9"/>
                        <a:pt x="45" y="10"/>
                      </a:cubicBezTo>
                      <a:cubicBezTo>
                        <a:pt x="40" y="12"/>
                        <a:pt x="40" y="12"/>
                        <a:pt x="40" y="12"/>
                      </a:cubicBezTo>
                      <a:cubicBezTo>
                        <a:pt x="39" y="11"/>
                        <a:pt x="39" y="11"/>
                        <a:pt x="39" y="11"/>
                      </a:cubicBezTo>
                      <a:cubicBezTo>
                        <a:pt x="41" y="6"/>
                        <a:pt x="41" y="6"/>
                        <a:pt x="41" y="6"/>
                      </a:cubicBezTo>
                      <a:cubicBezTo>
                        <a:pt x="41" y="5"/>
                        <a:pt x="41" y="5"/>
                        <a:pt x="41" y="5"/>
                      </a:cubicBezTo>
                      <a:cubicBezTo>
                        <a:pt x="40" y="4"/>
                        <a:pt x="40" y="4"/>
                        <a:pt x="40" y="4"/>
                      </a:cubicBezTo>
                      <a:cubicBezTo>
                        <a:pt x="34" y="1"/>
                        <a:pt x="34" y="1"/>
                        <a:pt x="34" y="1"/>
                      </a:cubicBezTo>
                      <a:cubicBezTo>
                        <a:pt x="33" y="1"/>
                        <a:pt x="32" y="1"/>
                        <a:pt x="32" y="2"/>
                      </a:cubicBezTo>
                      <a:cubicBezTo>
                        <a:pt x="30" y="7"/>
                        <a:pt x="30" y="7"/>
                        <a:pt x="30" y="7"/>
                      </a:cubicBezTo>
                      <a:cubicBezTo>
                        <a:pt x="28" y="7"/>
                        <a:pt x="28" y="7"/>
                        <a:pt x="28" y="7"/>
                      </a:cubicBezTo>
                      <a:cubicBezTo>
                        <a:pt x="26" y="1"/>
                        <a:pt x="26" y="1"/>
                        <a:pt x="26" y="1"/>
                      </a:cubicBezTo>
                      <a:cubicBezTo>
                        <a:pt x="26" y="0"/>
                        <a:pt x="25" y="0"/>
                        <a:pt x="25" y="0"/>
                      </a:cubicBezTo>
                      <a:cubicBezTo>
                        <a:pt x="18" y="2"/>
                        <a:pt x="18" y="2"/>
                        <a:pt x="18" y="2"/>
                      </a:cubicBezTo>
                      <a:cubicBezTo>
                        <a:pt x="17" y="2"/>
                        <a:pt x="17" y="2"/>
                        <a:pt x="17" y="2"/>
                      </a:cubicBezTo>
                      <a:cubicBezTo>
                        <a:pt x="17" y="3"/>
                        <a:pt x="17" y="3"/>
                        <a:pt x="17" y="3"/>
                      </a:cubicBezTo>
                      <a:cubicBezTo>
                        <a:pt x="18" y="9"/>
                        <a:pt x="18" y="9"/>
                        <a:pt x="18" y="9"/>
                      </a:cubicBezTo>
                      <a:cubicBezTo>
                        <a:pt x="16" y="10"/>
                        <a:pt x="16" y="10"/>
                        <a:pt x="16" y="10"/>
                      </a:cubicBezTo>
                      <a:cubicBezTo>
                        <a:pt x="12" y="6"/>
                        <a:pt x="12" y="6"/>
                        <a:pt x="12" y="6"/>
                      </a:cubicBezTo>
                      <a:cubicBezTo>
                        <a:pt x="11" y="6"/>
                        <a:pt x="11" y="6"/>
                        <a:pt x="11" y="6"/>
                      </a:cubicBezTo>
                      <a:cubicBezTo>
                        <a:pt x="10" y="6"/>
                        <a:pt x="10" y="6"/>
                        <a:pt x="10" y="6"/>
                      </a:cubicBezTo>
                      <a:cubicBezTo>
                        <a:pt x="5" y="11"/>
                        <a:pt x="5" y="11"/>
                        <a:pt x="5" y="11"/>
                      </a:cubicBezTo>
                      <a:cubicBezTo>
                        <a:pt x="5" y="13"/>
                        <a:pt x="5" y="13"/>
                        <a:pt x="5" y="13"/>
                      </a:cubicBezTo>
                      <a:cubicBezTo>
                        <a:pt x="5" y="14"/>
                        <a:pt x="5" y="14"/>
                        <a:pt x="5" y="14"/>
                      </a:cubicBezTo>
                      <a:cubicBezTo>
                        <a:pt x="9" y="17"/>
                        <a:pt x="9" y="17"/>
                        <a:pt x="9" y="17"/>
                      </a:cubicBezTo>
                      <a:cubicBezTo>
                        <a:pt x="8" y="19"/>
                        <a:pt x="8" y="19"/>
                        <a:pt x="8" y="19"/>
                      </a:cubicBezTo>
                      <a:cubicBezTo>
                        <a:pt x="3" y="19"/>
                        <a:pt x="3" y="19"/>
                        <a:pt x="3" y="19"/>
                      </a:cubicBezTo>
                      <a:cubicBezTo>
                        <a:pt x="2" y="19"/>
                        <a:pt x="1" y="19"/>
                        <a:pt x="1" y="20"/>
                      </a:cubicBezTo>
                      <a:cubicBezTo>
                        <a:pt x="0" y="27"/>
                        <a:pt x="0" y="27"/>
                        <a:pt x="0" y="27"/>
                      </a:cubicBezTo>
                      <a:cubicBezTo>
                        <a:pt x="0" y="27"/>
                        <a:pt x="1" y="28"/>
                        <a:pt x="1" y="28"/>
                      </a:cubicBezTo>
                      <a:cubicBezTo>
                        <a:pt x="2" y="29"/>
                        <a:pt x="2" y="29"/>
                        <a:pt x="2" y="29"/>
                      </a:cubicBezTo>
                      <a:cubicBezTo>
                        <a:pt x="7" y="29"/>
                        <a:pt x="7" y="29"/>
                        <a:pt x="7" y="29"/>
                      </a:cubicBezTo>
                      <a:cubicBezTo>
                        <a:pt x="8" y="31"/>
                        <a:pt x="8" y="31"/>
                        <a:pt x="8" y="31"/>
                      </a:cubicBezTo>
                      <a:cubicBezTo>
                        <a:pt x="3" y="34"/>
                        <a:pt x="3" y="34"/>
                        <a:pt x="3" y="34"/>
                      </a:cubicBezTo>
                      <a:cubicBezTo>
                        <a:pt x="2" y="35"/>
                        <a:pt x="2" y="35"/>
                        <a:pt x="2" y="36"/>
                      </a:cubicBezTo>
                      <a:cubicBezTo>
                        <a:pt x="6" y="42"/>
                        <a:pt x="6" y="42"/>
                        <a:pt x="6" y="42"/>
                      </a:cubicBezTo>
                      <a:cubicBezTo>
                        <a:pt x="7" y="43"/>
                        <a:pt x="7" y="43"/>
                        <a:pt x="7" y="43"/>
                      </a:cubicBezTo>
                      <a:cubicBezTo>
                        <a:pt x="8" y="43"/>
                        <a:pt x="8" y="43"/>
                        <a:pt x="8" y="43"/>
                      </a:cubicBezTo>
                      <a:cubicBezTo>
                        <a:pt x="13" y="40"/>
                        <a:pt x="13" y="40"/>
                        <a:pt x="13" y="40"/>
                      </a:cubicBezTo>
                      <a:cubicBezTo>
                        <a:pt x="14" y="41"/>
                        <a:pt x="14" y="41"/>
                        <a:pt x="14" y="41"/>
                      </a:cubicBezTo>
                      <a:cubicBezTo>
                        <a:pt x="12" y="47"/>
                        <a:pt x="12" y="47"/>
                        <a:pt x="12" y="47"/>
                      </a:cubicBezTo>
                      <a:cubicBezTo>
                        <a:pt x="12" y="48"/>
                        <a:pt x="12" y="48"/>
                        <a:pt x="12" y="48"/>
                      </a:cubicBezTo>
                      <a:cubicBezTo>
                        <a:pt x="13" y="48"/>
                        <a:pt x="13" y="48"/>
                        <a:pt x="13" y="48"/>
                      </a:cubicBezTo>
                      <a:cubicBezTo>
                        <a:pt x="13" y="48"/>
                        <a:pt x="13" y="48"/>
                        <a:pt x="13" y="48"/>
                      </a:cubicBezTo>
                      <a:cubicBezTo>
                        <a:pt x="19" y="51"/>
                        <a:pt x="19" y="51"/>
                        <a:pt x="19" y="51"/>
                      </a:cubicBezTo>
                      <a:cubicBezTo>
                        <a:pt x="20" y="51"/>
                        <a:pt x="20" y="51"/>
                        <a:pt x="20" y="51"/>
                      </a:cubicBezTo>
                      <a:cubicBezTo>
                        <a:pt x="21" y="51"/>
                        <a:pt x="21" y="51"/>
                        <a:pt x="21" y="51"/>
                      </a:cubicBezTo>
                      <a:cubicBezTo>
                        <a:pt x="24" y="45"/>
                        <a:pt x="24" y="45"/>
                        <a:pt x="24" y="45"/>
                      </a:cubicBezTo>
                      <a:cubicBezTo>
                        <a:pt x="26" y="46"/>
                        <a:pt x="26" y="46"/>
                        <a:pt x="26" y="46"/>
                      </a:cubicBezTo>
                      <a:cubicBezTo>
                        <a:pt x="27" y="51"/>
                        <a:pt x="27" y="51"/>
                        <a:pt x="27" y="51"/>
                      </a:cubicBezTo>
                      <a:cubicBezTo>
                        <a:pt x="28" y="52"/>
                        <a:pt x="28" y="52"/>
                        <a:pt x="28" y="52"/>
                      </a:cubicBezTo>
                      <a:cubicBezTo>
                        <a:pt x="29" y="52"/>
                        <a:pt x="29" y="52"/>
                        <a:pt x="29" y="52"/>
                      </a:cubicBezTo>
                      <a:cubicBezTo>
                        <a:pt x="36" y="51"/>
                        <a:pt x="36" y="51"/>
                        <a:pt x="36" y="51"/>
                      </a:cubicBezTo>
                      <a:cubicBezTo>
                        <a:pt x="36" y="50"/>
                        <a:pt x="36" y="50"/>
                        <a:pt x="36" y="50"/>
                      </a:cubicBezTo>
                      <a:cubicBezTo>
                        <a:pt x="37" y="49"/>
                        <a:pt x="37" y="49"/>
                        <a:pt x="37" y="49"/>
                      </a:cubicBezTo>
                      <a:cubicBezTo>
                        <a:pt x="35" y="44"/>
                        <a:pt x="35" y="44"/>
                        <a:pt x="35" y="44"/>
                      </a:cubicBezTo>
                      <a:cubicBezTo>
                        <a:pt x="37" y="42"/>
                        <a:pt x="37" y="42"/>
                        <a:pt x="37" y="42"/>
                      </a:cubicBezTo>
                      <a:cubicBezTo>
                        <a:pt x="42" y="46"/>
                        <a:pt x="42" y="46"/>
                        <a:pt x="42" y="46"/>
                      </a:cubicBezTo>
                      <a:cubicBezTo>
                        <a:pt x="43" y="47"/>
                        <a:pt x="43" y="47"/>
                        <a:pt x="43" y="47"/>
                      </a:cubicBezTo>
                      <a:cubicBezTo>
                        <a:pt x="44" y="46"/>
                        <a:pt x="44" y="46"/>
                        <a:pt x="44" y="46"/>
                      </a:cubicBezTo>
                      <a:cubicBezTo>
                        <a:pt x="48" y="41"/>
                        <a:pt x="48" y="41"/>
                        <a:pt x="48" y="41"/>
                      </a:cubicBezTo>
                      <a:lnTo>
                        <a:pt x="49" y="40"/>
                      </a:lnTo>
                      <a:close/>
                      <a:moveTo>
                        <a:pt x="32" y="31"/>
                      </a:moveTo>
                      <a:cubicBezTo>
                        <a:pt x="29" y="34"/>
                        <a:pt x="25" y="34"/>
                        <a:pt x="22" y="31"/>
                      </a:cubicBezTo>
                      <a:cubicBezTo>
                        <a:pt x="19" y="29"/>
                        <a:pt x="19" y="24"/>
                        <a:pt x="21" y="21"/>
                      </a:cubicBezTo>
                      <a:cubicBezTo>
                        <a:pt x="24" y="19"/>
                        <a:pt x="28" y="18"/>
                        <a:pt x="31" y="21"/>
                      </a:cubicBezTo>
                      <a:cubicBezTo>
                        <a:pt x="34" y="23"/>
                        <a:pt x="35" y="28"/>
                        <a:pt x="32" y="31"/>
                      </a:cubicBez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grpSp>
      <p:sp>
        <p:nvSpPr>
          <p:cNvPr id="37" name="Rectangle 18">
            <a:extLst>
              <a:ext uri="{FF2B5EF4-FFF2-40B4-BE49-F238E27FC236}">
                <a16:creationId xmlns:a16="http://schemas.microsoft.com/office/drawing/2014/main" id="{DB717423-35A2-4983-F760-B34879A43FC0}"/>
              </a:ext>
            </a:extLst>
          </p:cNvPr>
          <p:cNvSpPr>
            <a:spLocks/>
          </p:cNvSpPr>
          <p:nvPr/>
        </p:nvSpPr>
        <p:spPr>
          <a:xfrm>
            <a:off x="4652121" y="3031176"/>
            <a:ext cx="2612168" cy="2833288"/>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00C37B"/>
              </a:buClr>
              <a:buSzTx/>
              <a:buFont typeface="Wingdings" pitchFamily="2" charset="2"/>
              <a:buChar char="§"/>
              <a:tabLst/>
              <a:defRPr/>
            </a:pPr>
            <a:r>
              <a:rPr lang="en-US" sz="1200" dirty="0"/>
              <a:t>Prometheus is an open-source monitoring and alerting toolkit designed for reliability and scalability.</a:t>
            </a:r>
          </a:p>
          <a:p>
            <a:pPr marL="137160" marR="0" lvl="0" indent="-137160" algn="l" defTabSz="1163323" rtl="0" eaLnBrk="1" fontAlgn="auto" latinLnBrk="0" hangingPunct="1">
              <a:lnSpc>
                <a:spcPct val="100000"/>
              </a:lnSpc>
              <a:spcBef>
                <a:spcPts val="600"/>
              </a:spcBef>
              <a:spcAft>
                <a:spcPts val="0"/>
              </a:spcAft>
              <a:buClr>
                <a:srgbClr val="00C37B"/>
              </a:buClr>
              <a:buSzTx/>
              <a:buFont typeface="Wingdings" pitchFamily="2" charset="2"/>
              <a:buChar char="§"/>
              <a:tabLst/>
              <a:defRPr/>
            </a:pPr>
            <a:r>
              <a:rPr lang="en-US" sz="1200" dirty="0"/>
              <a:t>It is primarily used for collecting and querying time-series data, making it well-suited for monitoring and alerting purposes.</a:t>
            </a:r>
          </a:p>
          <a:p>
            <a:pPr marL="137160" marR="0" lvl="0" indent="-137160" algn="l" defTabSz="1163323" rtl="0" eaLnBrk="1" fontAlgn="auto" latinLnBrk="0" hangingPunct="1">
              <a:lnSpc>
                <a:spcPct val="100000"/>
              </a:lnSpc>
              <a:spcBef>
                <a:spcPts val="600"/>
              </a:spcBef>
              <a:spcAft>
                <a:spcPts val="0"/>
              </a:spcAft>
              <a:buClr>
                <a:srgbClr val="00C37B"/>
              </a:buClr>
              <a:buSzTx/>
              <a:buFont typeface="Wingdings" pitchFamily="2" charset="2"/>
              <a:buChar char="§"/>
              <a:tabLst/>
              <a:defRPr/>
            </a:pPr>
            <a:r>
              <a:rPr lang="en-US" sz="1200" dirty="0"/>
              <a:t>Prometheus is often integrated with Grafana for creating dashboards and visualizing the collected metrics</a:t>
            </a:r>
          </a:p>
        </p:txBody>
      </p:sp>
      <p:sp>
        <p:nvSpPr>
          <p:cNvPr id="38" name="Rectangle 18">
            <a:extLst>
              <a:ext uri="{FF2B5EF4-FFF2-40B4-BE49-F238E27FC236}">
                <a16:creationId xmlns:a16="http://schemas.microsoft.com/office/drawing/2014/main" id="{5EDC95B1-C973-4B09-D86E-4806E5284BCE}"/>
              </a:ext>
            </a:extLst>
          </p:cNvPr>
          <p:cNvSpPr>
            <a:spLocks/>
          </p:cNvSpPr>
          <p:nvPr/>
        </p:nvSpPr>
        <p:spPr>
          <a:xfrm>
            <a:off x="8052399" y="2986661"/>
            <a:ext cx="2528870" cy="2833287"/>
          </a:xfrm>
          <a:prstGeom prst="rect">
            <a:avLst/>
          </a:prstGeom>
          <a:solidFill>
            <a:schemeClr val="bg1"/>
          </a:solidFill>
          <a:ln w="3175">
            <a:solidFill>
              <a:schemeClr val="bg1">
                <a:lumMod val="85000"/>
              </a:schemeClr>
            </a:solidFill>
            <a:prstDash val="solid"/>
          </a:ln>
          <a:effectLst/>
        </p:spPr>
        <p:style>
          <a:lnRef idx="2">
            <a:schemeClr val="accent4"/>
          </a:lnRef>
          <a:fillRef idx="1">
            <a:schemeClr val="lt1"/>
          </a:fillRef>
          <a:effectRef idx="0">
            <a:schemeClr val="accent4"/>
          </a:effectRef>
          <a:fontRef idx="minor">
            <a:schemeClr val="dk1"/>
          </a:fontRef>
        </p:style>
        <p:txBody>
          <a:bodyPr lIns="91440" tIns="91440" rIns="91440" bIns="91440" rtlCol="0" anchor="t" anchorCtr="0"/>
          <a:lstStyle/>
          <a:p>
            <a:pPr marL="137160" marR="0" lvl="0" indent="-137160" algn="l" defTabSz="1163323" rtl="0" eaLnBrk="1" fontAlgn="auto" latinLnBrk="0" hangingPunct="1">
              <a:lnSpc>
                <a:spcPct val="100000"/>
              </a:lnSpc>
              <a:spcBef>
                <a:spcPts val="600"/>
              </a:spcBef>
              <a:spcAft>
                <a:spcPts val="0"/>
              </a:spcAft>
              <a:buClr>
                <a:srgbClr val="2B143D">
                  <a:lumMod val="75000"/>
                  <a:lumOff val="25000"/>
                </a:srgbClr>
              </a:buClr>
              <a:buSzTx/>
              <a:buFont typeface="Wingdings" pitchFamily="2" charset="2"/>
              <a:buChar char="§"/>
              <a:tabLst/>
              <a:defRPr/>
            </a:pPr>
            <a:r>
              <a:rPr lang="en-US" sz="1200" dirty="0"/>
              <a:t>Grafana is an open-source analytics and monitoring platform</a:t>
            </a:r>
          </a:p>
          <a:p>
            <a:pPr marL="137160" marR="0" lvl="0" indent="-137160" algn="l" defTabSz="1163323" rtl="0" eaLnBrk="1" fontAlgn="auto" latinLnBrk="0" hangingPunct="1">
              <a:lnSpc>
                <a:spcPct val="100000"/>
              </a:lnSpc>
              <a:spcBef>
                <a:spcPts val="600"/>
              </a:spcBef>
              <a:spcAft>
                <a:spcPts val="0"/>
              </a:spcAft>
              <a:buClr>
                <a:srgbClr val="2B143D">
                  <a:lumMod val="75000"/>
                  <a:lumOff val="25000"/>
                </a:srgbClr>
              </a:buClr>
              <a:buSzTx/>
              <a:buFont typeface="Wingdings" pitchFamily="2" charset="2"/>
              <a:buChar char="§"/>
              <a:tabLst/>
              <a:defRPr/>
            </a:pPr>
            <a:r>
              <a:rPr lang="en-US" sz="1200" dirty="0"/>
              <a:t>It provides a web-based interface for creating and viewing dashboards with various data sources, including time-series databases like Prometheus, Elasticsearch, InfluxDB, and others.</a:t>
            </a:r>
          </a:p>
          <a:p>
            <a:pPr marL="137160" marR="0" lvl="0" indent="-137160" algn="l" defTabSz="1163323" rtl="0" eaLnBrk="1" fontAlgn="auto" latinLnBrk="0" hangingPunct="1">
              <a:lnSpc>
                <a:spcPct val="100000"/>
              </a:lnSpc>
              <a:spcBef>
                <a:spcPts val="600"/>
              </a:spcBef>
              <a:spcAft>
                <a:spcPts val="0"/>
              </a:spcAft>
              <a:buClr>
                <a:srgbClr val="2B143D">
                  <a:lumMod val="75000"/>
                  <a:lumOff val="25000"/>
                </a:srgbClr>
              </a:buClr>
              <a:buSzTx/>
              <a:buFont typeface="Wingdings" pitchFamily="2" charset="2"/>
              <a:buChar char="§"/>
              <a:tabLst/>
              <a:defRPr/>
            </a:pPr>
            <a:r>
              <a:rPr lang="en-US" sz="1200" dirty="0"/>
              <a:t>Grafana is often used to visualize and analyze metrics and logs from different systems and applications</a:t>
            </a:r>
          </a:p>
        </p:txBody>
      </p:sp>
      <p:pic>
        <p:nvPicPr>
          <p:cNvPr id="40" name="Picture 39">
            <a:extLst>
              <a:ext uri="{FF2B5EF4-FFF2-40B4-BE49-F238E27FC236}">
                <a16:creationId xmlns:a16="http://schemas.microsoft.com/office/drawing/2014/main" id="{15BFA3DF-0DFA-4E86-4F84-C903BFC93CEA}"/>
              </a:ext>
            </a:extLst>
          </p:cNvPr>
          <p:cNvPicPr>
            <a:picLocks noChangeAspect="1"/>
          </p:cNvPicPr>
          <p:nvPr/>
        </p:nvPicPr>
        <p:blipFill>
          <a:blip r:embed="rId2"/>
          <a:stretch>
            <a:fillRect/>
          </a:stretch>
        </p:blipFill>
        <p:spPr>
          <a:xfrm>
            <a:off x="1995777" y="1801341"/>
            <a:ext cx="1383527" cy="953085"/>
          </a:xfrm>
          <a:prstGeom prst="rect">
            <a:avLst/>
          </a:prstGeom>
        </p:spPr>
      </p:pic>
      <p:pic>
        <p:nvPicPr>
          <p:cNvPr id="42" name="Picture 41">
            <a:extLst>
              <a:ext uri="{FF2B5EF4-FFF2-40B4-BE49-F238E27FC236}">
                <a16:creationId xmlns:a16="http://schemas.microsoft.com/office/drawing/2014/main" id="{944E3B60-7539-CDAF-D9D0-556F2AA02B04}"/>
              </a:ext>
            </a:extLst>
          </p:cNvPr>
          <p:cNvPicPr>
            <a:picLocks noChangeAspect="1"/>
          </p:cNvPicPr>
          <p:nvPr/>
        </p:nvPicPr>
        <p:blipFill>
          <a:blip r:embed="rId3"/>
          <a:stretch>
            <a:fillRect/>
          </a:stretch>
        </p:blipFill>
        <p:spPr>
          <a:xfrm>
            <a:off x="5279667" y="1905732"/>
            <a:ext cx="1383526" cy="797438"/>
          </a:xfrm>
          <a:prstGeom prst="rect">
            <a:avLst/>
          </a:prstGeom>
        </p:spPr>
      </p:pic>
      <p:grpSp>
        <p:nvGrpSpPr>
          <p:cNvPr id="43" name="Group 42">
            <a:extLst>
              <a:ext uri="{FF2B5EF4-FFF2-40B4-BE49-F238E27FC236}">
                <a16:creationId xmlns:a16="http://schemas.microsoft.com/office/drawing/2014/main" id="{69141173-5F82-26AA-0B43-5CD31433A55D}"/>
              </a:ext>
            </a:extLst>
          </p:cNvPr>
          <p:cNvGrpSpPr>
            <a:grpSpLocks/>
          </p:cNvGrpSpPr>
          <p:nvPr/>
        </p:nvGrpSpPr>
        <p:grpSpPr>
          <a:xfrm>
            <a:off x="8010750" y="1249854"/>
            <a:ext cx="2612168" cy="1704755"/>
            <a:chOff x="5053986" y="1423709"/>
            <a:chExt cx="1613176" cy="1704755"/>
          </a:xfrm>
          <a:solidFill>
            <a:schemeClr val="accent2"/>
          </a:solidFill>
        </p:grpSpPr>
        <p:sp>
          <p:nvSpPr>
            <p:cNvPr id="44" name="Round Same Side Corner Rectangle 150">
              <a:extLst>
                <a:ext uri="{FF2B5EF4-FFF2-40B4-BE49-F238E27FC236}">
                  <a16:creationId xmlns:a16="http://schemas.microsoft.com/office/drawing/2014/main" id="{1BADED23-2EA6-5B1C-5239-E404EBC898CE}"/>
                </a:ext>
              </a:extLst>
            </p:cNvPr>
            <p:cNvSpPr/>
            <p:nvPr/>
          </p:nvSpPr>
          <p:spPr>
            <a:xfrm>
              <a:off x="5053986" y="1423709"/>
              <a:ext cx="1613176" cy="1688088"/>
            </a:xfrm>
            <a:prstGeom prst="round2SameRect">
              <a:avLst>
                <a:gd name="adj1" fmla="val 4990"/>
                <a:gd name="adj2"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marL="0" marR="0" lvl="0" indent="0" algn="ctr" defTabSz="1088049"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rgbClr val="B70132">
                    <a:lumMod val="50000"/>
                  </a:srgbClr>
                </a:solidFill>
                <a:effectLst/>
                <a:uLnTx/>
                <a:uFillTx/>
                <a:latin typeface="Verdana"/>
                <a:ea typeface="+mn-ea"/>
                <a:cs typeface="Arial" pitchFamily="34" charset="0"/>
              </a:endParaRPr>
            </a:p>
          </p:txBody>
        </p:sp>
        <p:sp>
          <p:nvSpPr>
            <p:cNvPr id="45" name="Content Placeholder 4">
              <a:extLst>
                <a:ext uri="{FF2B5EF4-FFF2-40B4-BE49-F238E27FC236}">
                  <a16:creationId xmlns:a16="http://schemas.microsoft.com/office/drawing/2014/main" id="{F9ADEE42-1770-2B28-ACC4-47644FBFB72F}"/>
                </a:ext>
              </a:extLst>
            </p:cNvPr>
            <p:cNvSpPr txBox="1">
              <a:spLocks/>
            </p:cNvSpPr>
            <p:nvPr/>
          </p:nvSpPr>
          <p:spPr>
            <a:xfrm>
              <a:off x="5117615" y="1531854"/>
              <a:ext cx="1485917" cy="246221"/>
            </a:xfrm>
            <a:prstGeom prst="rect">
              <a:avLst/>
            </a:prstGeom>
            <a:grpFill/>
          </p:spPr>
          <p:txBody>
            <a:bodyPr vert="horz" wrap="square" lIns="0" tIns="0" rIns="0" bIns="0" rtlCol="0">
              <a:spAutoFit/>
            </a:bodyPr>
            <a:lstStyle/>
            <a:p>
              <a:pPr marL="0" marR="0" lvl="0" indent="0" algn="ctr" defTabSz="1163323" rtl="0" eaLnBrk="1" fontAlgn="auto" latinLnBrk="0" hangingPunct="1">
                <a:lnSpc>
                  <a:spcPct val="100000"/>
                </a:lnSpc>
                <a:spcBef>
                  <a:spcPts val="0"/>
                </a:spcBef>
                <a:spcAft>
                  <a:spcPts val="0"/>
                </a:spcAft>
                <a:buClr>
                  <a:srgbClr val="0098CC"/>
                </a:buClr>
                <a:buSzTx/>
                <a:buFontTx/>
                <a:buNone/>
                <a:tabLst/>
                <a:defRPr/>
              </a:pPr>
              <a:r>
                <a:rPr lang="en-GB" sz="1600" b="1" dirty="0">
                  <a:solidFill>
                    <a:srgbClr val="FFFFFF"/>
                  </a:solidFill>
                  <a:latin typeface="Verdana"/>
                  <a:cs typeface="Arial"/>
                </a:rPr>
                <a:t>Grafana </a:t>
              </a:r>
              <a:endParaRPr kumimoji="0" lang="en-GB" sz="1600" b="1" i="0" u="none" strike="noStrike" kern="1200" cap="none" spc="0" normalizeH="0" baseline="0" noProof="0" dirty="0">
                <a:ln>
                  <a:noFill/>
                </a:ln>
                <a:solidFill>
                  <a:srgbClr val="FFFFFF"/>
                </a:solidFill>
                <a:effectLst/>
                <a:uLnTx/>
                <a:uFillTx/>
                <a:latin typeface="Verdana"/>
                <a:ea typeface="+mn-ea"/>
                <a:cs typeface="Arial"/>
              </a:endParaRPr>
            </a:p>
          </p:txBody>
        </p:sp>
        <p:sp>
          <p:nvSpPr>
            <p:cNvPr id="46" name="Diamond 80">
              <a:extLst>
                <a:ext uri="{FF2B5EF4-FFF2-40B4-BE49-F238E27FC236}">
                  <a16:creationId xmlns:a16="http://schemas.microsoft.com/office/drawing/2014/main" id="{2D106EEF-0908-6EB8-8486-C7160A182AEE}"/>
                </a:ext>
              </a:extLst>
            </p:cNvPr>
            <p:cNvSpPr/>
            <p:nvPr/>
          </p:nvSpPr>
          <p:spPr>
            <a:xfrm>
              <a:off x="5249936" y="1910736"/>
              <a:ext cx="1221275" cy="1217728"/>
            </a:xfrm>
            <a:prstGeom prst="diamond">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088049" rtl="0" eaLnBrk="1" fontAlgn="auto"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white"/>
                  </a:solidFill>
                  <a:effectLst/>
                  <a:uLnTx/>
                  <a:uFillTx/>
                  <a:latin typeface="Verdana"/>
                  <a:ea typeface="+mn-ea"/>
                  <a:cs typeface="+mn-cs"/>
                </a:rPr>
                <a:t> </a:t>
              </a:r>
            </a:p>
          </p:txBody>
        </p:sp>
        <p:grpSp>
          <p:nvGrpSpPr>
            <p:cNvPr id="47" name="Group 72">
              <a:extLst>
                <a:ext uri="{FF2B5EF4-FFF2-40B4-BE49-F238E27FC236}">
                  <a16:creationId xmlns:a16="http://schemas.microsoft.com/office/drawing/2014/main" id="{9A0F4023-66AC-04BA-14F6-F4091E8950D8}"/>
                </a:ext>
              </a:extLst>
            </p:cNvPr>
            <p:cNvGrpSpPr/>
            <p:nvPr/>
          </p:nvGrpSpPr>
          <p:grpSpPr>
            <a:xfrm>
              <a:off x="5518058" y="2329290"/>
              <a:ext cx="661751" cy="380619"/>
              <a:chOff x="666750" y="4540250"/>
              <a:chExt cx="754062" cy="434975"/>
            </a:xfrm>
            <a:grpFill/>
            <a:effectLst/>
          </p:grpSpPr>
          <p:sp>
            <p:nvSpPr>
              <p:cNvPr id="48" name="Freeform 141">
                <a:extLst>
                  <a:ext uri="{FF2B5EF4-FFF2-40B4-BE49-F238E27FC236}">
                    <a16:creationId xmlns:a16="http://schemas.microsoft.com/office/drawing/2014/main" id="{168991AC-CEA6-EBE4-6D78-F359D7CB7ECC}"/>
                  </a:ext>
                </a:extLst>
              </p:cNvPr>
              <p:cNvSpPr>
                <a:spLocks/>
              </p:cNvSpPr>
              <p:nvPr/>
            </p:nvSpPr>
            <p:spPr bwMode="auto">
              <a:xfrm>
                <a:off x="666750" y="4564063"/>
                <a:ext cx="236538" cy="355600"/>
              </a:xfrm>
              <a:custGeom>
                <a:avLst/>
                <a:gdLst/>
                <a:ahLst/>
                <a:cxnLst>
                  <a:cxn ang="0">
                    <a:pos x="63" y="94"/>
                  </a:cxn>
                  <a:cxn ang="0">
                    <a:pos x="56" y="94"/>
                  </a:cxn>
                  <a:cxn ang="0">
                    <a:pos x="30" y="72"/>
                  </a:cxn>
                  <a:cxn ang="0">
                    <a:pos x="10" y="94"/>
                  </a:cxn>
                  <a:cxn ang="0">
                    <a:pos x="10" y="95"/>
                  </a:cxn>
                  <a:cxn ang="0">
                    <a:pos x="7" y="95"/>
                  </a:cxn>
                  <a:cxn ang="0">
                    <a:pos x="0" y="95"/>
                  </a:cxn>
                  <a:cxn ang="0">
                    <a:pos x="0" y="88"/>
                  </a:cxn>
                  <a:cxn ang="0">
                    <a:pos x="0" y="72"/>
                  </a:cxn>
                  <a:cxn ang="0">
                    <a:pos x="0" y="53"/>
                  </a:cxn>
                  <a:cxn ang="0">
                    <a:pos x="50" y="0"/>
                  </a:cxn>
                  <a:cxn ang="0">
                    <a:pos x="54" y="0"/>
                  </a:cxn>
                  <a:cxn ang="0">
                    <a:pos x="54" y="24"/>
                  </a:cxn>
                  <a:cxn ang="0">
                    <a:pos x="63" y="30"/>
                  </a:cxn>
                  <a:cxn ang="0">
                    <a:pos x="63" y="84"/>
                  </a:cxn>
                </a:cxnLst>
                <a:rect l="0" t="0" r="r" b="b"/>
                <a:pathLst>
                  <a:path w="63" h="95">
                    <a:moveTo>
                      <a:pt x="63" y="94"/>
                    </a:moveTo>
                    <a:cubicBezTo>
                      <a:pt x="56" y="94"/>
                      <a:pt x="56" y="94"/>
                      <a:pt x="56" y="94"/>
                    </a:cubicBezTo>
                    <a:cubicBezTo>
                      <a:pt x="56" y="94"/>
                      <a:pt x="49" y="71"/>
                      <a:pt x="30" y="72"/>
                    </a:cubicBezTo>
                    <a:cubicBezTo>
                      <a:pt x="12" y="72"/>
                      <a:pt x="10" y="91"/>
                      <a:pt x="10" y="94"/>
                    </a:cubicBezTo>
                    <a:cubicBezTo>
                      <a:pt x="10" y="95"/>
                      <a:pt x="10" y="95"/>
                      <a:pt x="10" y="95"/>
                    </a:cubicBezTo>
                    <a:cubicBezTo>
                      <a:pt x="7" y="95"/>
                      <a:pt x="7" y="95"/>
                      <a:pt x="7" y="95"/>
                    </a:cubicBezTo>
                    <a:cubicBezTo>
                      <a:pt x="0" y="95"/>
                      <a:pt x="0" y="95"/>
                      <a:pt x="0" y="95"/>
                    </a:cubicBezTo>
                    <a:cubicBezTo>
                      <a:pt x="0" y="88"/>
                      <a:pt x="0" y="88"/>
                      <a:pt x="0" y="88"/>
                    </a:cubicBezTo>
                    <a:cubicBezTo>
                      <a:pt x="0" y="72"/>
                      <a:pt x="0" y="72"/>
                      <a:pt x="0" y="72"/>
                    </a:cubicBezTo>
                    <a:cubicBezTo>
                      <a:pt x="0" y="53"/>
                      <a:pt x="0" y="53"/>
                      <a:pt x="0" y="53"/>
                    </a:cubicBezTo>
                    <a:cubicBezTo>
                      <a:pt x="0" y="53"/>
                      <a:pt x="11" y="11"/>
                      <a:pt x="50" y="0"/>
                    </a:cubicBezTo>
                    <a:cubicBezTo>
                      <a:pt x="54" y="0"/>
                      <a:pt x="54" y="0"/>
                      <a:pt x="54" y="0"/>
                    </a:cubicBezTo>
                    <a:cubicBezTo>
                      <a:pt x="54" y="24"/>
                      <a:pt x="54" y="24"/>
                      <a:pt x="54" y="24"/>
                    </a:cubicBezTo>
                    <a:cubicBezTo>
                      <a:pt x="54" y="24"/>
                      <a:pt x="63" y="23"/>
                      <a:pt x="63" y="30"/>
                    </a:cubicBezTo>
                    <a:cubicBezTo>
                      <a:pt x="63" y="35"/>
                      <a:pt x="63" y="68"/>
                      <a:pt x="63" y="84"/>
                    </a:cubicBezTo>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49" name="Freeform 142">
                <a:extLst>
                  <a:ext uri="{FF2B5EF4-FFF2-40B4-BE49-F238E27FC236}">
                    <a16:creationId xmlns:a16="http://schemas.microsoft.com/office/drawing/2014/main" id="{69BE0531-9B07-5BB5-7172-106EAFC244A7}"/>
                  </a:ext>
                </a:extLst>
              </p:cNvPr>
              <p:cNvSpPr>
                <a:spLocks/>
              </p:cNvSpPr>
              <p:nvPr/>
            </p:nvSpPr>
            <p:spPr bwMode="auto">
              <a:xfrm>
                <a:off x="989012" y="4540250"/>
                <a:ext cx="404813" cy="307975"/>
              </a:xfrm>
              <a:custGeom>
                <a:avLst/>
                <a:gdLst/>
                <a:ahLst/>
                <a:cxnLst>
                  <a:cxn ang="0">
                    <a:pos x="108" y="77"/>
                  </a:cxn>
                  <a:cxn ang="0">
                    <a:pos x="102" y="82"/>
                  </a:cxn>
                  <a:cxn ang="0">
                    <a:pos x="6" y="82"/>
                  </a:cxn>
                  <a:cxn ang="0">
                    <a:pos x="0" y="77"/>
                  </a:cxn>
                  <a:cxn ang="0">
                    <a:pos x="0" y="6"/>
                  </a:cxn>
                  <a:cxn ang="0">
                    <a:pos x="6" y="0"/>
                  </a:cxn>
                  <a:cxn ang="0">
                    <a:pos x="102" y="0"/>
                  </a:cxn>
                  <a:cxn ang="0">
                    <a:pos x="108" y="6"/>
                  </a:cxn>
                  <a:cxn ang="0">
                    <a:pos x="108" y="77"/>
                  </a:cxn>
                </a:cxnLst>
                <a:rect l="0" t="0" r="r" b="b"/>
                <a:pathLst>
                  <a:path w="108" h="82">
                    <a:moveTo>
                      <a:pt x="108" y="77"/>
                    </a:moveTo>
                    <a:cubicBezTo>
                      <a:pt x="108" y="80"/>
                      <a:pt x="105" y="82"/>
                      <a:pt x="102" y="82"/>
                    </a:cubicBezTo>
                    <a:cubicBezTo>
                      <a:pt x="6" y="82"/>
                      <a:pt x="6" y="82"/>
                      <a:pt x="6" y="82"/>
                    </a:cubicBezTo>
                    <a:cubicBezTo>
                      <a:pt x="3" y="82"/>
                      <a:pt x="0" y="80"/>
                      <a:pt x="0" y="77"/>
                    </a:cubicBezTo>
                    <a:cubicBezTo>
                      <a:pt x="0" y="6"/>
                      <a:pt x="0" y="6"/>
                      <a:pt x="0" y="6"/>
                    </a:cubicBezTo>
                    <a:cubicBezTo>
                      <a:pt x="0" y="3"/>
                      <a:pt x="3" y="0"/>
                      <a:pt x="6" y="0"/>
                    </a:cubicBezTo>
                    <a:cubicBezTo>
                      <a:pt x="102" y="0"/>
                      <a:pt x="102" y="0"/>
                      <a:pt x="102" y="0"/>
                    </a:cubicBezTo>
                    <a:cubicBezTo>
                      <a:pt x="105" y="0"/>
                      <a:pt x="108" y="3"/>
                      <a:pt x="108" y="6"/>
                    </a:cubicBezTo>
                    <a:lnTo>
                      <a:pt x="108" y="77"/>
                    </a:ln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0" name="Oval 143">
                <a:extLst>
                  <a:ext uri="{FF2B5EF4-FFF2-40B4-BE49-F238E27FC236}">
                    <a16:creationId xmlns:a16="http://schemas.microsoft.com/office/drawing/2014/main" id="{E8B7D625-8C1F-0613-1925-A91B3923FF90}"/>
                  </a:ext>
                </a:extLst>
              </p:cNvPr>
              <p:cNvSpPr>
                <a:spLocks noChangeArrowheads="1"/>
              </p:cNvSpPr>
              <p:nvPr/>
            </p:nvSpPr>
            <p:spPr bwMode="auto">
              <a:xfrm>
                <a:off x="733425" y="4867275"/>
                <a:ext cx="109538" cy="107950"/>
              </a:xfrm>
              <a:prstGeom prst="ellips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1" name="Oval 144">
                <a:extLst>
                  <a:ext uri="{FF2B5EF4-FFF2-40B4-BE49-F238E27FC236}">
                    <a16:creationId xmlns:a16="http://schemas.microsoft.com/office/drawing/2014/main" id="{7EBC6D44-60AF-52DA-ADA9-DB87C83011D9}"/>
                  </a:ext>
                </a:extLst>
              </p:cNvPr>
              <p:cNvSpPr>
                <a:spLocks noChangeArrowheads="1"/>
              </p:cNvSpPr>
              <p:nvPr/>
            </p:nvSpPr>
            <p:spPr bwMode="auto">
              <a:xfrm>
                <a:off x="1233487" y="4867275"/>
                <a:ext cx="107950" cy="107950"/>
              </a:xfrm>
              <a:prstGeom prst="ellips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2" name="Line 145">
                <a:extLst>
                  <a:ext uri="{FF2B5EF4-FFF2-40B4-BE49-F238E27FC236}">
                    <a16:creationId xmlns:a16="http://schemas.microsoft.com/office/drawing/2014/main" id="{58D2F0C2-10B9-47C7-9389-FB1553E1F808}"/>
                  </a:ext>
                </a:extLst>
              </p:cNvPr>
              <p:cNvSpPr>
                <a:spLocks noChangeShapeType="1"/>
              </p:cNvSpPr>
              <p:nvPr/>
            </p:nvSpPr>
            <p:spPr bwMode="auto">
              <a:xfrm>
                <a:off x="928687" y="4897438"/>
                <a:ext cx="280988" cy="1588"/>
              </a:xfrm>
              <a:prstGeom prst="lin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3" name="Line 146">
                <a:extLst>
                  <a:ext uri="{FF2B5EF4-FFF2-40B4-BE49-F238E27FC236}">
                    <a16:creationId xmlns:a16="http://schemas.microsoft.com/office/drawing/2014/main" id="{B446D3F6-BE8E-D1CB-A7B8-BF470B9D796F}"/>
                  </a:ext>
                </a:extLst>
              </p:cNvPr>
              <p:cNvSpPr>
                <a:spLocks noChangeShapeType="1"/>
              </p:cNvSpPr>
              <p:nvPr/>
            </p:nvSpPr>
            <p:spPr bwMode="auto">
              <a:xfrm>
                <a:off x="1363662" y="4897438"/>
                <a:ext cx="57150" cy="1588"/>
              </a:xfrm>
              <a:prstGeom prst="line">
                <a:avLst/>
              </a:pr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4" name="Freeform 147">
                <a:extLst>
                  <a:ext uri="{FF2B5EF4-FFF2-40B4-BE49-F238E27FC236}">
                    <a16:creationId xmlns:a16="http://schemas.microsoft.com/office/drawing/2014/main" id="{3D91CE0A-A0E1-F739-6486-1B0038A4F502}"/>
                  </a:ext>
                </a:extLst>
              </p:cNvPr>
              <p:cNvSpPr>
                <a:spLocks/>
              </p:cNvSpPr>
              <p:nvPr/>
            </p:nvSpPr>
            <p:spPr bwMode="auto">
              <a:xfrm>
                <a:off x="738187" y="4694238"/>
                <a:ext cx="112713" cy="82550"/>
              </a:xfrm>
              <a:custGeom>
                <a:avLst/>
                <a:gdLst/>
                <a:ahLst/>
                <a:cxnLst>
                  <a:cxn ang="0">
                    <a:pos x="30" y="13"/>
                  </a:cxn>
                  <a:cxn ang="0">
                    <a:pos x="22" y="22"/>
                  </a:cxn>
                  <a:cxn ang="0">
                    <a:pos x="9" y="22"/>
                  </a:cxn>
                  <a:cxn ang="0">
                    <a:pos x="0" y="13"/>
                  </a:cxn>
                  <a:cxn ang="0">
                    <a:pos x="0" y="9"/>
                  </a:cxn>
                  <a:cxn ang="0">
                    <a:pos x="9" y="0"/>
                  </a:cxn>
                  <a:cxn ang="0">
                    <a:pos x="22" y="0"/>
                  </a:cxn>
                  <a:cxn ang="0">
                    <a:pos x="30" y="9"/>
                  </a:cxn>
                  <a:cxn ang="0">
                    <a:pos x="30" y="13"/>
                  </a:cxn>
                </a:cxnLst>
                <a:rect l="0" t="0" r="r" b="b"/>
                <a:pathLst>
                  <a:path w="30" h="22">
                    <a:moveTo>
                      <a:pt x="30" y="13"/>
                    </a:moveTo>
                    <a:cubicBezTo>
                      <a:pt x="30" y="18"/>
                      <a:pt x="26" y="22"/>
                      <a:pt x="22" y="22"/>
                    </a:cubicBezTo>
                    <a:cubicBezTo>
                      <a:pt x="9" y="22"/>
                      <a:pt x="9" y="22"/>
                      <a:pt x="9" y="22"/>
                    </a:cubicBezTo>
                    <a:cubicBezTo>
                      <a:pt x="4" y="22"/>
                      <a:pt x="0" y="18"/>
                      <a:pt x="0" y="13"/>
                    </a:cubicBezTo>
                    <a:cubicBezTo>
                      <a:pt x="0" y="9"/>
                      <a:pt x="0" y="9"/>
                      <a:pt x="0" y="9"/>
                    </a:cubicBezTo>
                    <a:cubicBezTo>
                      <a:pt x="0" y="4"/>
                      <a:pt x="4" y="0"/>
                      <a:pt x="9" y="0"/>
                    </a:cubicBezTo>
                    <a:cubicBezTo>
                      <a:pt x="22" y="0"/>
                      <a:pt x="22" y="0"/>
                      <a:pt x="22" y="0"/>
                    </a:cubicBezTo>
                    <a:cubicBezTo>
                      <a:pt x="26" y="0"/>
                      <a:pt x="30" y="4"/>
                      <a:pt x="30" y="9"/>
                    </a:cubicBezTo>
                    <a:lnTo>
                      <a:pt x="30" y="13"/>
                    </a:ln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nvGrpSpPr>
              <p:cNvPr id="55" name="Group 189">
                <a:extLst>
                  <a:ext uri="{FF2B5EF4-FFF2-40B4-BE49-F238E27FC236}">
                    <a16:creationId xmlns:a16="http://schemas.microsoft.com/office/drawing/2014/main" id="{6CC8EF29-6362-4354-4C17-8E33F457CEF7}"/>
                  </a:ext>
                </a:extLst>
              </p:cNvPr>
              <p:cNvGrpSpPr/>
              <p:nvPr/>
            </p:nvGrpSpPr>
            <p:grpSpPr>
              <a:xfrm>
                <a:off x="1030643" y="4593280"/>
                <a:ext cx="324149" cy="206380"/>
                <a:chOff x="1955800" y="4431333"/>
                <a:chExt cx="476251" cy="303215"/>
              </a:xfrm>
              <a:grpFill/>
            </p:grpSpPr>
            <p:sp>
              <p:nvSpPr>
                <p:cNvPr id="56" name="Freeform 198">
                  <a:extLst>
                    <a:ext uri="{FF2B5EF4-FFF2-40B4-BE49-F238E27FC236}">
                      <a16:creationId xmlns:a16="http://schemas.microsoft.com/office/drawing/2014/main" id="{42585870-5A39-8610-9E6E-B0080A80CD90}"/>
                    </a:ext>
                  </a:extLst>
                </p:cNvPr>
                <p:cNvSpPr>
                  <a:spLocks noEditPoints="1"/>
                </p:cNvSpPr>
                <p:nvPr/>
              </p:nvSpPr>
              <p:spPr bwMode="auto">
                <a:xfrm>
                  <a:off x="1955800" y="4431333"/>
                  <a:ext cx="274639" cy="277808"/>
                </a:xfrm>
                <a:custGeom>
                  <a:avLst/>
                  <a:gdLst/>
                  <a:ahLst/>
                  <a:cxnLst>
                    <a:cxn ang="0">
                      <a:pos x="8" y="44"/>
                    </a:cxn>
                    <a:cxn ang="0">
                      <a:pos x="3" y="52"/>
                    </a:cxn>
                    <a:cxn ang="0">
                      <a:pos x="2" y="55"/>
                    </a:cxn>
                    <a:cxn ang="0">
                      <a:pos x="9" y="63"/>
                    </a:cxn>
                    <a:cxn ang="0">
                      <a:pos x="11" y="64"/>
                    </a:cxn>
                    <a:cxn ang="0">
                      <a:pos x="20" y="61"/>
                    </a:cxn>
                    <a:cxn ang="0">
                      <a:pos x="18" y="70"/>
                    </a:cxn>
                    <a:cxn ang="0">
                      <a:pos x="29" y="74"/>
                    </a:cxn>
                    <a:cxn ang="0">
                      <a:pos x="32" y="73"/>
                    </a:cxn>
                    <a:cxn ang="0">
                      <a:pos x="37" y="65"/>
                    </a:cxn>
                    <a:cxn ang="0">
                      <a:pos x="41" y="74"/>
                    </a:cxn>
                    <a:cxn ang="0">
                      <a:pos x="52" y="71"/>
                    </a:cxn>
                    <a:cxn ang="0">
                      <a:pos x="54" y="68"/>
                    </a:cxn>
                    <a:cxn ang="0">
                      <a:pos x="53" y="59"/>
                    </a:cxn>
                    <a:cxn ang="0">
                      <a:pos x="62" y="64"/>
                    </a:cxn>
                    <a:cxn ang="0">
                      <a:pos x="69" y="55"/>
                    </a:cxn>
                    <a:cxn ang="0">
                      <a:pos x="68" y="52"/>
                    </a:cxn>
                    <a:cxn ang="0">
                      <a:pos x="63" y="44"/>
                    </a:cxn>
                    <a:cxn ang="0">
                      <a:pos x="72" y="43"/>
                    </a:cxn>
                    <a:cxn ang="0">
                      <a:pos x="73" y="32"/>
                    </a:cxn>
                    <a:cxn ang="0">
                      <a:pos x="63" y="30"/>
                    </a:cxn>
                    <a:cxn ang="0">
                      <a:pos x="68" y="22"/>
                    </a:cxn>
                    <a:cxn ang="0">
                      <a:pos x="69" y="19"/>
                    </a:cxn>
                    <a:cxn ang="0">
                      <a:pos x="60" y="10"/>
                    </a:cxn>
                    <a:cxn ang="0">
                      <a:pos x="51" y="13"/>
                    </a:cxn>
                    <a:cxn ang="0">
                      <a:pos x="52" y="3"/>
                    </a:cxn>
                    <a:cxn ang="0">
                      <a:pos x="40" y="0"/>
                    </a:cxn>
                    <a:cxn ang="0">
                      <a:pos x="37" y="9"/>
                    </a:cxn>
                    <a:cxn ang="0">
                      <a:pos x="31" y="1"/>
                    </a:cxn>
                    <a:cxn ang="0">
                      <a:pos x="29" y="0"/>
                    </a:cxn>
                    <a:cxn ang="0">
                      <a:pos x="18" y="4"/>
                    </a:cxn>
                    <a:cxn ang="0">
                      <a:pos x="20" y="14"/>
                    </a:cxn>
                    <a:cxn ang="0">
                      <a:pos x="11" y="11"/>
                    </a:cxn>
                    <a:cxn ang="0">
                      <a:pos x="2" y="19"/>
                    </a:cxn>
                    <a:cxn ang="0">
                      <a:pos x="3" y="22"/>
                    </a:cxn>
                    <a:cxn ang="0">
                      <a:pos x="39" y="47"/>
                    </a:cxn>
                    <a:cxn ang="0">
                      <a:pos x="32" y="27"/>
                    </a:cxn>
                    <a:cxn ang="0">
                      <a:pos x="39" y="47"/>
                    </a:cxn>
                  </a:cxnLst>
                  <a:rect l="0" t="0" r="r" b="b"/>
                  <a:pathLst>
                    <a:path w="73" h="74">
                      <a:moveTo>
                        <a:pt x="0" y="45"/>
                      </a:moveTo>
                      <a:cubicBezTo>
                        <a:pt x="8" y="44"/>
                        <a:pt x="8" y="44"/>
                        <a:pt x="8" y="44"/>
                      </a:cubicBezTo>
                      <a:cubicBezTo>
                        <a:pt x="9" y="47"/>
                        <a:pt x="9" y="47"/>
                        <a:pt x="9" y="47"/>
                      </a:cubicBezTo>
                      <a:cubicBezTo>
                        <a:pt x="3" y="52"/>
                        <a:pt x="3" y="52"/>
                        <a:pt x="3" y="52"/>
                      </a:cubicBezTo>
                      <a:cubicBezTo>
                        <a:pt x="2" y="53"/>
                        <a:pt x="2" y="53"/>
                        <a:pt x="2" y="54"/>
                      </a:cubicBezTo>
                      <a:cubicBezTo>
                        <a:pt x="2" y="55"/>
                        <a:pt x="2" y="55"/>
                        <a:pt x="2" y="55"/>
                      </a:cubicBezTo>
                      <a:cubicBezTo>
                        <a:pt x="2" y="55"/>
                        <a:pt x="2" y="55"/>
                        <a:pt x="2" y="55"/>
                      </a:cubicBezTo>
                      <a:cubicBezTo>
                        <a:pt x="9" y="63"/>
                        <a:pt x="9" y="63"/>
                        <a:pt x="9" y="63"/>
                      </a:cubicBezTo>
                      <a:cubicBezTo>
                        <a:pt x="9" y="64"/>
                        <a:pt x="9" y="64"/>
                        <a:pt x="10" y="64"/>
                      </a:cubicBezTo>
                      <a:cubicBezTo>
                        <a:pt x="11" y="64"/>
                        <a:pt x="11" y="64"/>
                        <a:pt x="11" y="64"/>
                      </a:cubicBezTo>
                      <a:cubicBezTo>
                        <a:pt x="18" y="59"/>
                        <a:pt x="18" y="59"/>
                        <a:pt x="18" y="59"/>
                      </a:cubicBezTo>
                      <a:cubicBezTo>
                        <a:pt x="20" y="61"/>
                        <a:pt x="20" y="61"/>
                        <a:pt x="20" y="61"/>
                      </a:cubicBezTo>
                      <a:cubicBezTo>
                        <a:pt x="18" y="69"/>
                        <a:pt x="18" y="69"/>
                        <a:pt x="18" y="69"/>
                      </a:cubicBezTo>
                      <a:cubicBezTo>
                        <a:pt x="18" y="69"/>
                        <a:pt x="18" y="70"/>
                        <a:pt x="18" y="70"/>
                      </a:cubicBezTo>
                      <a:cubicBezTo>
                        <a:pt x="18" y="71"/>
                        <a:pt x="19" y="71"/>
                        <a:pt x="19" y="71"/>
                      </a:cubicBezTo>
                      <a:cubicBezTo>
                        <a:pt x="29" y="74"/>
                        <a:pt x="29" y="74"/>
                        <a:pt x="29" y="74"/>
                      </a:cubicBezTo>
                      <a:cubicBezTo>
                        <a:pt x="30" y="74"/>
                        <a:pt x="30" y="74"/>
                        <a:pt x="31" y="74"/>
                      </a:cubicBezTo>
                      <a:cubicBezTo>
                        <a:pt x="31" y="74"/>
                        <a:pt x="32" y="73"/>
                        <a:pt x="32" y="73"/>
                      </a:cubicBezTo>
                      <a:cubicBezTo>
                        <a:pt x="34" y="65"/>
                        <a:pt x="34" y="65"/>
                        <a:pt x="34" y="65"/>
                      </a:cubicBezTo>
                      <a:cubicBezTo>
                        <a:pt x="37" y="65"/>
                        <a:pt x="37" y="65"/>
                        <a:pt x="37" y="65"/>
                      </a:cubicBezTo>
                      <a:cubicBezTo>
                        <a:pt x="40" y="73"/>
                        <a:pt x="40" y="73"/>
                        <a:pt x="40" y="73"/>
                      </a:cubicBezTo>
                      <a:cubicBezTo>
                        <a:pt x="40" y="73"/>
                        <a:pt x="41" y="74"/>
                        <a:pt x="41" y="74"/>
                      </a:cubicBezTo>
                      <a:cubicBezTo>
                        <a:pt x="42" y="74"/>
                        <a:pt x="42" y="74"/>
                        <a:pt x="43" y="74"/>
                      </a:cubicBezTo>
                      <a:cubicBezTo>
                        <a:pt x="52" y="71"/>
                        <a:pt x="52" y="71"/>
                        <a:pt x="52" y="71"/>
                      </a:cubicBezTo>
                      <a:cubicBezTo>
                        <a:pt x="53" y="71"/>
                        <a:pt x="53" y="70"/>
                        <a:pt x="53" y="70"/>
                      </a:cubicBezTo>
                      <a:cubicBezTo>
                        <a:pt x="54" y="69"/>
                        <a:pt x="54" y="69"/>
                        <a:pt x="54" y="68"/>
                      </a:cubicBezTo>
                      <a:cubicBezTo>
                        <a:pt x="51" y="61"/>
                        <a:pt x="51" y="61"/>
                        <a:pt x="51" y="61"/>
                      </a:cubicBezTo>
                      <a:cubicBezTo>
                        <a:pt x="53" y="59"/>
                        <a:pt x="53" y="59"/>
                        <a:pt x="53" y="59"/>
                      </a:cubicBezTo>
                      <a:cubicBezTo>
                        <a:pt x="60" y="63"/>
                        <a:pt x="60" y="63"/>
                        <a:pt x="60" y="63"/>
                      </a:cubicBezTo>
                      <a:cubicBezTo>
                        <a:pt x="61" y="64"/>
                        <a:pt x="61" y="64"/>
                        <a:pt x="62" y="64"/>
                      </a:cubicBezTo>
                      <a:cubicBezTo>
                        <a:pt x="62" y="64"/>
                        <a:pt x="63" y="63"/>
                        <a:pt x="63" y="63"/>
                      </a:cubicBezTo>
                      <a:cubicBezTo>
                        <a:pt x="69" y="55"/>
                        <a:pt x="69" y="55"/>
                        <a:pt x="69" y="55"/>
                      </a:cubicBezTo>
                      <a:cubicBezTo>
                        <a:pt x="69" y="54"/>
                        <a:pt x="69" y="54"/>
                        <a:pt x="69" y="53"/>
                      </a:cubicBezTo>
                      <a:cubicBezTo>
                        <a:pt x="69" y="53"/>
                        <a:pt x="69" y="52"/>
                        <a:pt x="68" y="52"/>
                      </a:cubicBezTo>
                      <a:cubicBezTo>
                        <a:pt x="62" y="47"/>
                        <a:pt x="62" y="47"/>
                        <a:pt x="62" y="47"/>
                      </a:cubicBezTo>
                      <a:cubicBezTo>
                        <a:pt x="63" y="44"/>
                        <a:pt x="63" y="44"/>
                        <a:pt x="63" y="44"/>
                      </a:cubicBezTo>
                      <a:cubicBezTo>
                        <a:pt x="71" y="44"/>
                        <a:pt x="71" y="44"/>
                        <a:pt x="71" y="44"/>
                      </a:cubicBezTo>
                      <a:cubicBezTo>
                        <a:pt x="72" y="44"/>
                        <a:pt x="72" y="44"/>
                        <a:pt x="72" y="43"/>
                      </a:cubicBezTo>
                      <a:cubicBezTo>
                        <a:pt x="73" y="43"/>
                        <a:pt x="73" y="42"/>
                        <a:pt x="73" y="42"/>
                      </a:cubicBezTo>
                      <a:cubicBezTo>
                        <a:pt x="73" y="32"/>
                        <a:pt x="73" y="32"/>
                        <a:pt x="73" y="32"/>
                      </a:cubicBezTo>
                      <a:cubicBezTo>
                        <a:pt x="73" y="31"/>
                        <a:pt x="72" y="30"/>
                        <a:pt x="71" y="30"/>
                      </a:cubicBezTo>
                      <a:cubicBezTo>
                        <a:pt x="63" y="30"/>
                        <a:pt x="63" y="30"/>
                        <a:pt x="63" y="30"/>
                      </a:cubicBezTo>
                      <a:cubicBezTo>
                        <a:pt x="62" y="27"/>
                        <a:pt x="62" y="27"/>
                        <a:pt x="62" y="27"/>
                      </a:cubicBezTo>
                      <a:cubicBezTo>
                        <a:pt x="68" y="22"/>
                        <a:pt x="68" y="22"/>
                        <a:pt x="68" y="22"/>
                      </a:cubicBezTo>
                      <a:cubicBezTo>
                        <a:pt x="69" y="21"/>
                        <a:pt x="69" y="21"/>
                        <a:pt x="69" y="20"/>
                      </a:cubicBezTo>
                      <a:cubicBezTo>
                        <a:pt x="69" y="20"/>
                        <a:pt x="69" y="19"/>
                        <a:pt x="69" y="19"/>
                      </a:cubicBezTo>
                      <a:cubicBezTo>
                        <a:pt x="63" y="11"/>
                        <a:pt x="63" y="11"/>
                        <a:pt x="63" y="11"/>
                      </a:cubicBezTo>
                      <a:cubicBezTo>
                        <a:pt x="62" y="10"/>
                        <a:pt x="61" y="10"/>
                        <a:pt x="60" y="10"/>
                      </a:cubicBezTo>
                      <a:cubicBezTo>
                        <a:pt x="53" y="15"/>
                        <a:pt x="53" y="15"/>
                        <a:pt x="53" y="15"/>
                      </a:cubicBezTo>
                      <a:cubicBezTo>
                        <a:pt x="51" y="13"/>
                        <a:pt x="51" y="13"/>
                        <a:pt x="51" y="13"/>
                      </a:cubicBezTo>
                      <a:cubicBezTo>
                        <a:pt x="53" y="6"/>
                        <a:pt x="53" y="6"/>
                        <a:pt x="53" y="6"/>
                      </a:cubicBezTo>
                      <a:cubicBezTo>
                        <a:pt x="53" y="4"/>
                        <a:pt x="53" y="3"/>
                        <a:pt x="52" y="3"/>
                      </a:cubicBezTo>
                      <a:cubicBezTo>
                        <a:pt x="42" y="0"/>
                        <a:pt x="42" y="0"/>
                        <a:pt x="42" y="0"/>
                      </a:cubicBezTo>
                      <a:cubicBezTo>
                        <a:pt x="41" y="0"/>
                        <a:pt x="41" y="0"/>
                        <a:pt x="40" y="0"/>
                      </a:cubicBezTo>
                      <a:cubicBezTo>
                        <a:pt x="40" y="0"/>
                        <a:pt x="40" y="1"/>
                        <a:pt x="39" y="1"/>
                      </a:cubicBezTo>
                      <a:cubicBezTo>
                        <a:pt x="37" y="9"/>
                        <a:pt x="37" y="9"/>
                        <a:pt x="37" y="9"/>
                      </a:cubicBezTo>
                      <a:cubicBezTo>
                        <a:pt x="34" y="9"/>
                        <a:pt x="34" y="9"/>
                        <a:pt x="34" y="9"/>
                      </a:cubicBezTo>
                      <a:cubicBezTo>
                        <a:pt x="31" y="1"/>
                        <a:pt x="31" y="1"/>
                        <a:pt x="31" y="1"/>
                      </a:cubicBezTo>
                      <a:cubicBezTo>
                        <a:pt x="31" y="1"/>
                        <a:pt x="31" y="0"/>
                        <a:pt x="30" y="0"/>
                      </a:cubicBezTo>
                      <a:cubicBezTo>
                        <a:pt x="30" y="0"/>
                        <a:pt x="29" y="0"/>
                        <a:pt x="29" y="0"/>
                      </a:cubicBezTo>
                      <a:cubicBezTo>
                        <a:pt x="19" y="3"/>
                        <a:pt x="19" y="3"/>
                        <a:pt x="19" y="3"/>
                      </a:cubicBezTo>
                      <a:cubicBezTo>
                        <a:pt x="18" y="3"/>
                        <a:pt x="18" y="4"/>
                        <a:pt x="18" y="4"/>
                      </a:cubicBezTo>
                      <a:cubicBezTo>
                        <a:pt x="18" y="5"/>
                        <a:pt x="17" y="5"/>
                        <a:pt x="18" y="6"/>
                      </a:cubicBezTo>
                      <a:cubicBezTo>
                        <a:pt x="20" y="14"/>
                        <a:pt x="20" y="14"/>
                        <a:pt x="20" y="14"/>
                      </a:cubicBezTo>
                      <a:cubicBezTo>
                        <a:pt x="18" y="15"/>
                        <a:pt x="18" y="15"/>
                        <a:pt x="18" y="15"/>
                      </a:cubicBezTo>
                      <a:cubicBezTo>
                        <a:pt x="11" y="11"/>
                        <a:pt x="11" y="11"/>
                        <a:pt x="11" y="11"/>
                      </a:cubicBezTo>
                      <a:cubicBezTo>
                        <a:pt x="10" y="10"/>
                        <a:pt x="9" y="10"/>
                        <a:pt x="8" y="11"/>
                      </a:cubicBezTo>
                      <a:cubicBezTo>
                        <a:pt x="2" y="19"/>
                        <a:pt x="2" y="19"/>
                        <a:pt x="2" y="19"/>
                      </a:cubicBezTo>
                      <a:cubicBezTo>
                        <a:pt x="2" y="20"/>
                        <a:pt x="2" y="21"/>
                        <a:pt x="2" y="21"/>
                      </a:cubicBezTo>
                      <a:cubicBezTo>
                        <a:pt x="2" y="22"/>
                        <a:pt x="2" y="22"/>
                        <a:pt x="3" y="22"/>
                      </a:cubicBezTo>
                      <a:cubicBezTo>
                        <a:pt x="9" y="27"/>
                        <a:pt x="9" y="27"/>
                        <a:pt x="9" y="27"/>
                      </a:cubicBezTo>
                      <a:moveTo>
                        <a:pt x="39" y="47"/>
                      </a:moveTo>
                      <a:cubicBezTo>
                        <a:pt x="34" y="49"/>
                        <a:pt x="28" y="46"/>
                        <a:pt x="26" y="40"/>
                      </a:cubicBezTo>
                      <a:cubicBezTo>
                        <a:pt x="24" y="35"/>
                        <a:pt x="27" y="29"/>
                        <a:pt x="32" y="27"/>
                      </a:cubicBezTo>
                      <a:cubicBezTo>
                        <a:pt x="38" y="26"/>
                        <a:pt x="43" y="28"/>
                        <a:pt x="45" y="34"/>
                      </a:cubicBezTo>
                      <a:cubicBezTo>
                        <a:pt x="47" y="39"/>
                        <a:pt x="44" y="45"/>
                        <a:pt x="39" y="47"/>
                      </a:cubicBez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sp>
              <p:nvSpPr>
                <p:cNvPr id="57" name="Freeform 201">
                  <a:extLst>
                    <a:ext uri="{FF2B5EF4-FFF2-40B4-BE49-F238E27FC236}">
                      <a16:creationId xmlns:a16="http://schemas.microsoft.com/office/drawing/2014/main" id="{8C48B458-1552-0160-1CCC-DE1D0BBEE3B3}"/>
                    </a:ext>
                  </a:extLst>
                </p:cNvPr>
                <p:cNvSpPr>
                  <a:spLocks noEditPoints="1"/>
                </p:cNvSpPr>
                <p:nvPr/>
              </p:nvSpPr>
              <p:spPr bwMode="auto">
                <a:xfrm>
                  <a:off x="2233614" y="4540876"/>
                  <a:ext cx="198437" cy="193672"/>
                </a:xfrm>
                <a:custGeom>
                  <a:avLst/>
                  <a:gdLst/>
                  <a:ahLst/>
                  <a:cxnLst>
                    <a:cxn ang="0">
                      <a:pos x="48" y="39"/>
                    </a:cxn>
                    <a:cxn ang="0">
                      <a:pos x="45" y="33"/>
                    </a:cxn>
                    <a:cxn ang="0">
                      <a:pos x="52" y="33"/>
                    </a:cxn>
                    <a:cxn ang="0">
                      <a:pos x="53" y="25"/>
                    </a:cxn>
                    <a:cxn ang="0">
                      <a:pos x="51" y="24"/>
                    </a:cxn>
                    <a:cxn ang="0">
                      <a:pos x="45" y="21"/>
                    </a:cxn>
                    <a:cxn ang="0">
                      <a:pos x="51" y="17"/>
                    </a:cxn>
                    <a:cxn ang="0">
                      <a:pos x="47" y="10"/>
                    </a:cxn>
                    <a:cxn ang="0">
                      <a:pos x="40" y="12"/>
                    </a:cxn>
                    <a:cxn ang="0">
                      <a:pos x="41" y="6"/>
                    </a:cxn>
                    <a:cxn ang="0">
                      <a:pos x="40" y="4"/>
                    </a:cxn>
                    <a:cxn ang="0">
                      <a:pos x="32" y="2"/>
                    </a:cxn>
                    <a:cxn ang="0">
                      <a:pos x="28" y="7"/>
                    </a:cxn>
                    <a:cxn ang="0">
                      <a:pos x="25" y="0"/>
                    </a:cxn>
                    <a:cxn ang="0">
                      <a:pos x="17" y="2"/>
                    </a:cxn>
                    <a:cxn ang="0">
                      <a:pos x="18" y="9"/>
                    </a:cxn>
                    <a:cxn ang="0">
                      <a:pos x="12" y="6"/>
                    </a:cxn>
                    <a:cxn ang="0">
                      <a:pos x="10" y="6"/>
                    </a:cxn>
                    <a:cxn ang="0">
                      <a:pos x="5" y="13"/>
                    </a:cxn>
                    <a:cxn ang="0">
                      <a:pos x="9" y="17"/>
                    </a:cxn>
                    <a:cxn ang="0">
                      <a:pos x="3" y="19"/>
                    </a:cxn>
                    <a:cxn ang="0">
                      <a:pos x="0" y="27"/>
                    </a:cxn>
                    <a:cxn ang="0">
                      <a:pos x="2" y="29"/>
                    </a:cxn>
                    <a:cxn ang="0">
                      <a:pos x="8" y="31"/>
                    </a:cxn>
                    <a:cxn ang="0">
                      <a:pos x="2" y="36"/>
                    </a:cxn>
                    <a:cxn ang="0">
                      <a:pos x="7" y="43"/>
                    </a:cxn>
                    <a:cxn ang="0">
                      <a:pos x="13" y="40"/>
                    </a:cxn>
                    <a:cxn ang="0">
                      <a:pos x="12" y="47"/>
                    </a:cxn>
                    <a:cxn ang="0">
                      <a:pos x="13" y="48"/>
                    </a:cxn>
                    <a:cxn ang="0">
                      <a:pos x="19" y="51"/>
                    </a:cxn>
                    <a:cxn ang="0">
                      <a:pos x="21" y="51"/>
                    </a:cxn>
                    <a:cxn ang="0">
                      <a:pos x="26" y="46"/>
                    </a:cxn>
                    <a:cxn ang="0">
                      <a:pos x="28" y="52"/>
                    </a:cxn>
                    <a:cxn ang="0">
                      <a:pos x="36" y="51"/>
                    </a:cxn>
                    <a:cxn ang="0">
                      <a:pos x="37" y="49"/>
                    </a:cxn>
                    <a:cxn ang="0">
                      <a:pos x="37" y="42"/>
                    </a:cxn>
                    <a:cxn ang="0">
                      <a:pos x="43" y="47"/>
                    </a:cxn>
                    <a:cxn ang="0">
                      <a:pos x="48" y="41"/>
                    </a:cxn>
                    <a:cxn ang="0">
                      <a:pos x="32" y="31"/>
                    </a:cxn>
                    <a:cxn ang="0">
                      <a:pos x="21" y="21"/>
                    </a:cxn>
                    <a:cxn ang="0">
                      <a:pos x="32" y="31"/>
                    </a:cxn>
                  </a:cxnLst>
                  <a:rect l="0" t="0" r="r" b="b"/>
                  <a:pathLst>
                    <a:path w="53" h="52">
                      <a:moveTo>
                        <a:pt x="49" y="40"/>
                      </a:moveTo>
                      <a:cubicBezTo>
                        <a:pt x="48" y="39"/>
                        <a:pt x="48" y="39"/>
                        <a:pt x="48" y="39"/>
                      </a:cubicBezTo>
                      <a:cubicBezTo>
                        <a:pt x="44" y="35"/>
                        <a:pt x="44" y="35"/>
                        <a:pt x="44" y="35"/>
                      </a:cubicBezTo>
                      <a:cubicBezTo>
                        <a:pt x="45" y="33"/>
                        <a:pt x="45" y="33"/>
                        <a:pt x="45" y="33"/>
                      </a:cubicBezTo>
                      <a:cubicBezTo>
                        <a:pt x="51" y="34"/>
                        <a:pt x="51" y="34"/>
                        <a:pt x="51" y="34"/>
                      </a:cubicBezTo>
                      <a:cubicBezTo>
                        <a:pt x="52" y="33"/>
                        <a:pt x="52" y="33"/>
                        <a:pt x="52" y="33"/>
                      </a:cubicBezTo>
                      <a:cubicBezTo>
                        <a:pt x="52" y="32"/>
                        <a:pt x="52" y="32"/>
                        <a:pt x="52" y="32"/>
                      </a:cubicBezTo>
                      <a:cubicBezTo>
                        <a:pt x="53" y="25"/>
                        <a:pt x="53" y="25"/>
                        <a:pt x="53" y="25"/>
                      </a:cubicBezTo>
                      <a:cubicBezTo>
                        <a:pt x="52" y="24"/>
                        <a:pt x="52" y="24"/>
                        <a:pt x="52" y="24"/>
                      </a:cubicBezTo>
                      <a:cubicBezTo>
                        <a:pt x="51" y="24"/>
                        <a:pt x="51" y="24"/>
                        <a:pt x="51" y="24"/>
                      </a:cubicBezTo>
                      <a:cubicBezTo>
                        <a:pt x="46" y="23"/>
                        <a:pt x="46" y="23"/>
                        <a:pt x="46" y="23"/>
                      </a:cubicBezTo>
                      <a:cubicBezTo>
                        <a:pt x="45" y="21"/>
                        <a:pt x="45" y="21"/>
                        <a:pt x="45" y="21"/>
                      </a:cubicBezTo>
                      <a:cubicBezTo>
                        <a:pt x="50" y="18"/>
                        <a:pt x="50" y="18"/>
                        <a:pt x="50" y="18"/>
                      </a:cubicBezTo>
                      <a:cubicBezTo>
                        <a:pt x="51" y="17"/>
                        <a:pt x="51" y="17"/>
                        <a:pt x="51" y="17"/>
                      </a:cubicBezTo>
                      <a:cubicBezTo>
                        <a:pt x="51" y="16"/>
                        <a:pt x="51" y="16"/>
                        <a:pt x="51" y="16"/>
                      </a:cubicBezTo>
                      <a:cubicBezTo>
                        <a:pt x="47" y="10"/>
                        <a:pt x="47" y="10"/>
                        <a:pt x="47" y="10"/>
                      </a:cubicBezTo>
                      <a:cubicBezTo>
                        <a:pt x="47" y="9"/>
                        <a:pt x="46" y="9"/>
                        <a:pt x="45" y="10"/>
                      </a:cubicBezTo>
                      <a:cubicBezTo>
                        <a:pt x="40" y="12"/>
                        <a:pt x="40" y="12"/>
                        <a:pt x="40" y="12"/>
                      </a:cubicBezTo>
                      <a:cubicBezTo>
                        <a:pt x="39" y="11"/>
                        <a:pt x="39" y="11"/>
                        <a:pt x="39" y="11"/>
                      </a:cubicBezTo>
                      <a:cubicBezTo>
                        <a:pt x="41" y="6"/>
                        <a:pt x="41" y="6"/>
                        <a:pt x="41" y="6"/>
                      </a:cubicBezTo>
                      <a:cubicBezTo>
                        <a:pt x="41" y="5"/>
                        <a:pt x="41" y="5"/>
                        <a:pt x="41" y="5"/>
                      </a:cubicBezTo>
                      <a:cubicBezTo>
                        <a:pt x="40" y="4"/>
                        <a:pt x="40" y="4"/>
                        <a:pt x="40" y="4"/>
                      </a:cubicBezTo>
                      <a:cubicBezTo>
                        <a:pt x="34" y="1"/>
                        <a:pt x="34" y="1"/>
                        <a:pt x="34" y="1"/>
                      </a:cubicBezTo>
                      <a:cubicBezTo>
                        <a:pt x="33" y="1"/>
                        <a:pt x="32" y="1"/>
                        <a:pt x="32" y="2"/>
                      </a:cubicBezTo>
                      <a:cubicBezTo>
                        <a:pt x="30" y="7"/>
                        <a:pt x="30" y="7"/>
                        <a:pt x="30" y="7"/>
                      </a:cubicBezTo>
                      <a:cubicBezTo>
                        <a:pt x="28" y="7"/>
                        <a:pt x="28" y="7"/>
                        <a:pt x="28" y="7"/>
                      </a:cubicBezTo>
                      <a:cubicBezTo>
                        <a:pt x="26" y="1"/>
                        <a:pt x="26" y="1"/>
                        <a:pt x="26" y="1"/>
                      </a:cubicBezTo>
                      <a:cubicBezTo>
                        <a:pt x="26" y="0"/>
                        <a:pt x="25" y="0"/>
                        <a:pt x="25" y="0"/>
                      </a:cubicBezTo>
                      <a:cubicBezTo>
                        <a:pt x="18" y="2"/>
                        <a:pt x="18" y="2"/>
                        <a:pt x="18" y="2"/>
                      </a:cubicBezTo>
                      <a:cubicBezTo>
                        <a:pt x="17" y="2"/>
                        <a:pt x="17" y="2"/>
                        <a:pt x="17" y="2"/>
                      </a:cubicBezTo>
                      <a:cubicBezTo>
                        <a:pt x="17" y="3"/>
                        <a:pt x="17" y="3"/>
                        <a:pt x="17" y="3"/>
                      </a:cubicBezTo>
                      <a:cubicBezTo>
                        <a:pt x="18" y="9"/>
                        <a:pt x="18" y="9"/>
                        <a:pt x="18" y="9"/>
                      </a:cubicBezTo>
                      <a:cubicBezTo>
                        <a:pt x="16" y="10"/>
                        <a:pt x="16" y="10"/>
                        <a:pt x="16" y="10"/>
                      </a:cubicBezTo>
                      <a:cubicBezTo>
                        <a:pt x="12" y="6"/>
                        <a:pt x="12" y="6"/>
                        <a:pt x="12" y="6"/>
                      </a:cubicBezTo>
                      <a:cubicBezTo>
                        <a:pt x="11" y="6"/>
                        <a:pt x="11" y="6"/>
                        <a:pt x="11" y="6"/>
                      </a:cubicBezTo>
                      <a:cubicBezTo>
                        <a:pt x="10" y="6"/>
                        <a:pt x="10" y="6"/>
                        <a:pt x="10" y="6"/>
                      </a:cubicBezTo>
                      <a:cubicBezTo>
                        <a:pt x="5" y="11"/>
                        <a:pt x="5" y="11"/>
                        <a:pt x="5" y="11"/>
                      </a:cubicBezTo>
                      <a:cubicBezTo>
                        <a:pt x="5" y="13"/>
                        <a:pt x="5" y="13"/>
                        <a:pt x="5" y="13"/>
                      </a:cubicBezTo>
                      <a:cubicBezTo>
                        <a:pt x="5" y="14"/>
                        <a:pt x="5" y="14"/>
                        <a:pt x="5" y="14"/>
                      </a:cubicBezTo>
                      <a:cubicBezTo>
                        <a:pt x="9" y="17"/>
                        <a:pt x="9" y="17"/>
                        <a:pt x="9" y="17"/>
                      </a:cubicBezTo>
                      <a:cubicBezTo>
                        <a:pt x="8" y="19"/>
                        <a:pt x="8" y="19"/>
                        <a:pt x="8" y="19"/>
                      </a:cubicBezTo>
                      <a:cubicBezTo>
                        <a:pt x="3" y="19"/>
                        <a:pt x="3" y="19"/>
                        <a:pt x="3" y="19"/>
                      </a:cubicBezTo>
                      <a:cubicBezTo>
                        <a:pt x="2" y="19"/>
                        <a:pt x="1" y="19"/>
                        <a:pt x="1" y="20"/>
                      </a:cubicBezTo>
                      <a:cubicBezTo>
                        <a:pt x="0" y="27"/>
                        <a:pt x="0" y="27"/>
                        <a:pt x="0" y="27"/>
                      </a:cubicBezTo>
                      <a:cubicBezTo>
                        <a:pt x="0" y="27"/>
                        <a:pt x="1" y="28"/>
                        <a:pt x="1" y="28"/>
                      </a:cubicBezTo>
                      <a:cubicBezTo>
                        <a:pt x="2" y="29"/>
                        <a:pt x="2" y="29"/>
                        <a:pt x="2" y="29"/>
                      </a:cubicBezTo>
                      <a:cubicBezTo>
                        <a:pt x="7" y="29"/>
                        <a:pt x="7" y="29"/>
                        <a:pt x="7" y="29"/>
                      </a:cubicBezTo>
                      <a:cubicBezTo>
                        <a:pt x="8" y="31"/>
                        <a:pt x="8" y="31"/>
                        <a:pt x="8" y="31"/>
                      </a:cubicBezTo>
                      <a:cubicBezTo>
                        <a:pt x="3" y="34"/>
                        <a:pt x="3" y="34"/>
                        <a:pt x="3" y="34"/>
                      </a:cubicBezTo>
                      <a:cubicBezTo>
                        <a:pt x="2" y="35"/>
                        <a:pt x="2" y="35"/>
                        <a:pt x="2" y="36"/>
                      </a:cubicBezTo>
                      <a:cubicBezTo>
                        <a:pt x="6" y="42"/>
                        <a:pt x="6" y="42"/>
                        <a:pt x="6" y="42"/>
                      </a:cubicBezTo>
                      <a:cubicBezTo>
                        <a:pt x="7" y="43"/>
                        <a:pt x="7" y="43"/>
                        <a:pt x="7" y="43"/>
                      </a:cubicBezTo>
                      <a:cubicBezTo>
                        <a:pt x="8" y="43"/>
                        <a:pt x="8" y="43"/>
                        <a:pt x="8" y="43"/>
                      </a:cubicBezTo>
                      <a:cubicBezTo>
                        <a:pt x="13" y="40"/>
                        <a:pt x="13" y="40"/>
                        <a:pt x="13" y="40"/>
                      </a:cubicBezTo>
                      <a:cubicBezTo>
                        <a:pt x="14" y="41"/>
                        <a:pt x="14" y="41"/>
                        <a:pt x="14" y="41"/>
                      </a:cubicBezTo>
                      <a:cubicBezTo>
                        <a:pt x="12" y="47"/>
                        <a:pt x="12" y="47"/>
                        <a:pt x="12" y="47"/>
                      </a:cubicBezTo>
                      <a:cubicBezTo>
                        <a:pt x="12" y="48"/>
                        <a:pt x="12" y="48"/>
                        <a:pt x="12" y="48"/>
                      </a:cubicBezTo>
                      <a:cubicBezTo>
                        <a:pt x="13" y="48"/>
                        <a:pt x="13" y="48"/>
                        <a:pt x="13" y="48"/>
                      </a:cubicBezTo>
                      <a:cubicBezTo>
                        <a:pt x="13" y="48"/>
                        <a:pt x="13" y="48"/>
                        <a:pt x="13" y="48"/>
                      </a:cubicBezTo>
                      <a:cubicBezTo>
                        <a:pt x="19" y="51"/>
                        <a:pt x="19" y="51"/>
                        <a:pt x="19" y="51"/>
                      </a:cubicBezTo>
                      <a:cubicBezTo>
                        <a:pt x="20" y="51"/>
                        <a:pt x="20" y="51"/>
                        <a:pt x="20" y="51"/>
                      </a:cubicBezTo>
                      <a:cubicBezTo>
                        <a:pt x="21" y="51"/>
                        <a:pt x="21" y="51"/>
                        <a:pt x="21" y="51"/>
                      </a:cubicBezTo>
                      <a:cubicBezTo>
                        <a:pt x="24" y="45"/>
                        <a:pt x="24" y="45"/>
                        <a:pt x="24" y="45"/>
                      </a:cubicBezTo>
                      <a:cubicBezTo>
                        <a:pt x="26" y="46"/>
                        <a:pt x="26" y="46"/>
                        <a:pt x="26" y="46"/>
                      </a:cubicBezTo>
                      <a:cubicBezTo>
                        <a:pt x="27" y="51"/>
                        <a:pt x="27" y="51"/>
                        <a:pt x="27" y="51"/>
                      </a:cubicBezTo>
                      <a:cubicBezTo>
                        <a:pt x="28" y="52"/>
                        <a:pt x="28" y="52"/>
                        <a:pt x="28" y="52"/>
                      </a:cubicBezTo>
                      <a:cubicBezTo>
                        <a:pt x="29" y="52"/>
                        <a:pt x="29" y="52"/>
                        <a:pt x="29" y="52"/>
                      </a:cubicBezTo>
                      <a:cubicBezTo>
                        <a:pt x="36" y="51"/>
                        <a:pt x="36" y="51"/>
                        <a:pt x="36" y="51"/>
                      </a:cubicBezTo>
                      <a:cubicBezTo>
                        <a:pt x="36" y="50"/>
                        <a:pt x="36" y="50"/>
                        <a:pt x="36" y="50"/>
                      </a:cubicBezTo>
                      <a:cubicBezTo>
                        <a:pt x="37" y="49"/>
                        <a:pt x="37" y="49"/>
                        <a:pt x="37" y="49"/>
                      </a:cubicBezTo>
                      <a:cubicBezTo>
                        <a:pt x="35" y="44"/>
                        <a:pt x="35" y="44"/>
                        <a:pt x="35" y="44"/>
                      </a:cubicBezTo>
                      <a:cubicBezTo>
                        <a:pt x="37" y="42"/>
                        <a:pt x="37" y="42"/>
                        <a:pt x="37" y="42"/>
                      </a:cubicBezTo>
                      <a:cubicBezTo>
                        <a:pt x="42" y="46"/>
                        <a:pt x="42" y="46"/>
                        <a:pt x="42" y="46"/>
                      </a:cubicBezTo>
                      <a:cubicBezTo>
                        <a:pt x="43" y="47"/>
                        <a:pt x="43" y="47"/>
                        <a:pt x="43" y="47"/>
                      </a:cubicBezTo>
                      <a:cubicBezTo>
                        <a:pt x="44" y="46"/>
                        <a:pt x="44" y="46"/>
                        <a:pt x="44" y="46"/>
                      </a:cubicBezTo>
                      <a:cubicBezTo>
                        <a:pt x="48" y="41"/>
                        <a:pt x="48" y="41"/>
                        <a:pt x="48" y="41"/>
                      </a:cubicBezTo>
                      <a:lnTo>
                        <a:pt x="49" y="40"/>
                      </a:lnTo>
                      <a:close/>
                      <a:moveTo>
                        <a:pt x="32" y="31"/>
                      </a:moveTo>
                      <a:cubicBezTo>
                        <a:pt x="29" y="34"/>
                        <a:pt x="25" y="34"/>
                        <a:pt x="22" y="31"/>
                      </a:cubicBezTo>
                      <a:cubicBezTo>
                        <a:pt x="19" y="29"/>
                        <a:pt x="19" y="24"/>
                        <a:pt x="21" y="21"/>
                      </a:cubicBezTo>
                      <a:cubicBezTo>
                        <a:pt x="24" y="19"/>
                        <a:pt x="28" y="18"/>
                        <a:pt x="31" y="21"/>
                      </a:cubicBezTo>
                      <a:cubicBezTo>
                        <a:pt x="34" y="23"/>
                        <a:pt x="35" y="28"/>
                        <a:pt x="32" y="31"/>
                      </a:cubicBezTo>
                      <a:close/>
                    </a:path>
                  </a:pathLst>
                </a:custGeom>
                <a:grp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049"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234B"/>
                    </a:solidFill>
                    <a:effectLst/>
                    <a:uLnTx/>
                    <a:uFillTx/>
                    <a:latin typeface="Verdana"/>
                    <a:ea typeface="+mn-ea"/>
                    <a:cs typeface="+mn-cs"/>
                  </a:endParaRPr>
                </a:p>
              </p:txBody>
            </p:sp>
          </p:grpSp>
        </p:grpSp>
      </p:grpSp>
      <p:pic>
        <p:nvPicPr>
          <p:cNvPr id="59" name="Picture 58">
            <a:extLst>
              <a:ext uri="{FF2B5EF4-FFF2-40B4-BE49-F238E27FC236}">
                <a16:creationId xmlns:a16="http://schemas.microsoft.com/office/drawing/2014/main" id="{0CC93E78-77BA-F0B5-A0A0-E924F649611C}"/>
              </a:ext>
            </a:extLst>
          </p:cNvPr>
          <p:cNvPicPr>
            <a:picLocks noChangeAspect="1"/>
          </p:cNvPicPr>
          <p:nvPr/>
        </p:nvPicPr>
        <p:blipFill>
          <a:blip r:embed="rId4"/>
          <a:stretch>
            <a:fillRect/>
          </a:stretch>
        </p:blipFill>
        <p:spPr>
          <a:xfrm>
            <a:off x="8690776" y="1905732"/>
            <a:ext cx="1359776" cy="793377"/>
          </a:xfrm>
          <a:prstGeom prst="rect">
            <a:avLst/>
          </a:prstGeom>
        </p:spPr>
      </p:pic>
    </p:spTree>
    <p:extLst>
      <p:ext uri="{BB962C8B-B14F-4D97-AF65-F5344CB8AC3E}">
        <p14:creationId xmlns:p14="http://schemas.microsoft.com/office/powerpoint/2010/main" val="6002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B6AF-E96A-28C3-CFB8-2CEDE194FF04}"/>
              </a:ext>
            </a:extLst>
          </p:cNvPr>
          <p:cNvSpPr>
            <a:spLocks noGrp="1"/>
          </p:cNvSpPr>
          <p:nvPr>
            <p:ph type="title"/>
          </p:nvPr>
        </p:nvSpPr>
        <p:spPr>
          <a:xfrm>
            <a:off x="838200" y="136525"/>
            <a:ext cx="10515600" cy="899132"/>
          </a:xfrm>
        </p:spPr>
        <p:txBody>
          <a:bodyPr/>
          <a:lstStyle/>
          <a:p>
            <a:pPr algn="ctr"/>
            <a:r>
              <a:rPr lang="en-IN" dirty="0"/>
              <a:t>Conclusion</a:t>
            </a:r>
          </a:p>
        </p:txBody>
      </p:sp>
      <p:sp>
        <p:nvSpPr>
          <p:cNvPr id="3" name="Content Placeholder 2">
            <a:extLst>
              <a:ext uri="{FF2B5EF4-FFF2-40B4-BE49-F238E27FC236}">
                <a16:creationId xmlns:a16="http://schemas.microsoft.com/office/drawing/2014/main" id="{C106A45A-FF51-012E-F808-DE5ED564AB3F}"/>
              </a:ext>
            </a:extLst>
          </p:cNvPr>
          <p:cNvSpPr>
            <a:spLocks noGrp="1"/>
          </p:cNvSpPr>
          <p:nvPr>
            <p:ph idx="1"/>
          </p:nvPr>
        </p:nvSpPr>
        <p:spPr>
          <a:xfrm>
            <a:off x="838200" y="1035657"/>
            <a:ext cx="10063038" cy="5141306"/>
          </a:xfrm>
        </p:spPr>
        <p:txBody>
          <a:bodyPr/>
          <a:lstStyle/>
          <a:p>
            <a:r>
              <a:rPr lang="en-US" sz="1800" b="0" i="0" u="none" strike="noStrike" baseline="0" dirty="0">
                <a:solidFill>
                  <a:srgbClr val="000000"/>
                </a:solidFill>
                <a:latin typeface="Times New Roman" panose="02020603050405020304" pitchFamily="18" charset="0"/>
              </a:rPr>
              <a:t>The implementation of zero-touch resilience minimizes the impact of failures by automating recovery processes. Automated health checks, retries, and circuit breakers contribute to a more resilient and reliable system. </a:t>
            </a:r>
          </a:p>
          <a:p>
            <a:r>
              <a:rPr lang="en-US" sz="1800" b="0" i="0" u="none" strike="noStrike" baseline="0" dirty="0">
                <a:solidFill>
                  <a:srgbClr val="000000"/>
                </a:solidFill>
                <a:latin typeface="Times New Roman" panose="02020603050405020304" pitchFamily="18" charset="0"/>
              </a:rPr>
              <a:t>Complement zero-touch resilience with comprehensive disaster recovery planning. </a:t>
            </a:r>
          </a:p>
          <a:p>
            <a:r>
              <a:rPr lang="en-US" sz="1800" b="0" i="0" u="none" strike="noStrike" baseline="0" dirty="0">
                <a:solidFill>
                  <a:srgbClr val="000000"/>
                </a:solidFill>
                <a:latin typeface="Times New Roman" panose="02020603050405020304" pitchFamily="18" charset="0"/>
              </a:rPr>
              <a:t>Identify critical components, establish backup strategies, and conduct regular drills to validate the effectiveness of recovery procedures</a:t>
            </a:r>
            <a:r>
              <a:rPr lang="en-US" sz="180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The integration of DevOps principles encourages collaboration between development and operations teams, breaking down silos and fostering shared responsibility for the entire software delivery lifecycle. </a:t>
            </a:r>
          </a:p>
          <a:p>
            <a:r>
              <a:rPr lang="en-US" sz="1800" b="0" i="0" u="none" strike="noStrike" baseline="0" dirty="0">
                <a:solidFill>
                  <a:srgbClr val="000000"/>
                </a:solidFill>
                <a:latin typeface="Times New Roman" panose="02020603050405020304" pitchFamily="18" charset="0"/>
              </a:rPr>
              <a:t>Maintain clear communication channels between teams, ensuring that changes, updates, and incidents are communicated effectively. Collaboration tools and documentation play a crucial role in facilitating transparent communication. </a:t>
            </a:r>
            <a:endParaRPr lang="en-IN" dirty="0"/>
          </a:p>
        </p:txBody>
      </p:sp>
      <p:sp>
        <p:nvSpPr>
          <p:cNvPr id="4" name="Slide Number Placeholder 3">
            <a:extLst>
              <a:ext uri="{FF2B5EF4-FFF2-40B4-BE49-F238E27FC236}">
                <a16:creationId xmlns:a16="http://schemas.microsoft.com/office/drawing/2014/main" id="{984C90E2-C09E-F81A-DCD0-A749AAFD695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883817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1271</TotalTime>
  <Words>666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Verdana</vt:lpstr>
      <vt:lpstr>Wingdings</vt:lpstr>
      <vt:lpstr>Office Theme</vt:lpstr>
      <vt:lpstr>PowerPoint Presentation</vt:lpstr>
      <vt:lpstr>PowerPoint Presentation</vt:lpstr>
      <vt:lpstr>DevOps</vt:lpstr>
      <vt:lpstr>DevSecOps</vt:lpstr>
      <vt:lpstr>Deployments Methods</vt:lpstr>
      <vt:lpstr>Project Workflow</vt:lpstr>
      <vt:lpstr>CI/CD Pipeline</vt:lpstr>
      <vt:lpstr>Monitoring Solutions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kumar</dc:creator>
  <cp:lastModifiedBy>Nitesh Kumar</cp:lastModifiedBy>
  <cp:revision>154</cp:revision>
  <dcterms:created xsi:type="dcterms:W3CDTF">2017-04-04T17:07:33Z</dcterms:created>
  <dcterms:modified xsi:type="dcterms:W3CDTF">2024-02-20T06:45:56Z</dcterms:modified>
</cp:coreProperties>
</file>