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0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8" r:id="rId11"/>
    <p:sldId id="346" r:id="rId12"/>
    <p:sldId id="349" r:id="rId13"/>
    <p:sldId id="343" r:id="rId14"/>
    <p:sldId id="350" r:id="rId15"/>
    <p:sldId id="352" r:id="rId16"/>
    <p:sldId id="351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03803-3AF9-49DB-80DE-AE35015E7958}" v="20" dt="2024-04-23T04:31:33.47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6A45-D501-F4E4-3ECC-BD1748A3D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A1C40-EFFC-8827-63D7-783D43B5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17D5-C7C0-C4E9-101E-34A910F9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4812-A8B0-6474-7312-30E6F812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19E4-91DB-5E99-4F92-3B2A1900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405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FC2-2660-0DB2-09A2-EC39874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3202F-D067-66D0-0D1D-1C2371A1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5D19-3EA1-C95D-3C27-A73A4B3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0C25-4495-296F-4886-7CAA09A1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D8F9-0601-F5E8-17BB-CA8EE909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721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82069-3B34-61C7-131A-3CC3D204A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957EE-6FDC-EB74-4391-DB04D2AA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0E14-CAFD-E094-E10D-C6AE2A68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7608-AB91-4C97-957C-F88B5D7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3F7C-1342-122F-5B6F-76E70DB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819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8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6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9869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8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0CAD-9936-7AC9-317F-319BC66E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3958-DF8E-2F05-4C52-296796BF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448C-CF54-6A8B-43BD-A5149F3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0716-DF59-6E92-B3B7-5D441AC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F434-FEC7-1223-04F0-BBB65CA9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0658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69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8EA-DE1B-DDF0-B415-0372A6E6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E9BDD-4B64-246D-7113-2D02E072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5D13-1AD4-4940-ECA2-06BEBBFA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249E-0360-DED4-253E-77C351E2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8421-E5EC-7C1C-0ECC-712F7DAD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363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DEDF-D52D-5C55-64CA-BF92BFFB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FCD5-4C50-98F5-4EE5-CBAF23081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B3F9A-9217-9548-02FA-35A66B34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2553-B878-EB7A-EFCA-EF541F30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9308C-CC8D-BF0E-292D-F3F93481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1B1A-DC88-9833-FA2A-AE4BC7F2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257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3CDF-5C5C-5A6A-983E-8D81856E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A6AB-820F-CD0A-7ACE-0BE5465C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D7889-8041-9140-D910-2FC1C784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BF759-9E95-692C-DA6B-1FB5A913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5CD4D-DD8A-C736-E12F-643DA627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090E2-735E-2ACC-9423-F7A74EF9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E7415-A566-B7BE-BD6E-216CA4B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8139-88F6-C270-A7DE-165166A5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683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E432-8396-9254-24A0-34489202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7F3FD-2A76-8FC4-64C6-B6CCE60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8BBC4-6FB1-2309-3570-B38C7FAF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B278-2711-1665-8B3B-8875F7E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275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43AF-7A6D-60B4-7887-50D9B7C3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FBB9-D552-7165-7E20-ADAE6283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5A48-CA00-0838-3652-A3EB3A56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402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2F20-136A-3AAA-9C1F-B9BB9894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83A-ED0C-5847-F6E0-F3ABD74D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7C47F-B948-4BE6-88CA-50F64CF46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D1249-C196-9597-90E3-2DE46CFF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819F-BF22-7D05-97B3-D682AF22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A8EDC-5012-B074-F544-A47E913D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214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092A-F2A6-BB1C-5D10-9DE020CB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F4310-0AC5-91F4-A249-8675EF6B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2399D-B50B-CFAB-E44F-7D874C2E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B649E-11BA-5310-F298-C949002D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A7F2-7B44-CD24-77E7-34BCB3A0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B829-E91C-FE5A-27E3-900E1A74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053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2F776-2810-C679-CC08-FF658519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63C9F-8729-5D1E-0240-0D727ED6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D230-6302-A8B2-76F5-BD720B6B2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5F89-D2BB-4490-B4C8-545BB53041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2029-2172-80EE-0295-9CE27216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8E29-0B5F-87C7-7356-388A686A5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9" r:id="rId17"/>
    <p:sldLayoutId id="2147483751" r:id="rId18"/>
    <p:sldLayoutId id="2147483752" r:id="rId19"/>
    <p:sldLayoutId id="2147483753" r:id="rId20"/>
    <p:sldLayoutId id="2147483651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9124985@N05/37845654022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siyuan.com/2018/05/aws-beanstalk-push-logs-to-cloudwatch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dev.twsiyuan.com/2018/05/aws-beanstalk-push-logs-to-cloudwatch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816077"/>
            <a:ext cx="10535756" cy="3226495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Staging Layer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Data from the Landing Layer is crawled and cataloged using AWS Glue.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Provides a consolidated view for testing and validation.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Schedule Glue crawlers to catalog new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Validate cataloged data against source data for consistency.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Transformation &amp; Enrichment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Data is transformed, cleaned, and enriched to prepare it for analytics.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Includes tasks like data cleansing, normalization, and adding calculated fields.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Use AWS Glue or custom scripts for data transformation.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Implement business logic for data enrichment.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00B9-AF02-992D-B5EB-0632CB345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747252"/>
            <a:ext cx="10210800" cy="329532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Processing Layer for JSON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JSON data is processed using AWS Lambda to convert it into a more efficient parquet format.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Transformed data is stored in a dedicated Processed S3 bucket.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Implement error handling in Lambda for any processing failures.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Leverage Lambda triggers to automate data processin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g when new data is uploaded into S3 bucket.</a:t>
            </a:r>
            <a:endParaRPr lang="en-US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Processing Layer for CSV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CSV data undergoes ETL processes using AWS Glue to convert it into parquet format.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Ensures data consistency and efficiency for analytics.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Optimize Glue ETL jobs for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 data partitioning for faster query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CEB74-DC8F-2999-ECE1-2AA8FA2A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5B31-EE66-0977-8A8C-6AC06AE6B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442452"/>
            <a:ext cx="10210800" cy="360012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Analytics Layer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Analytical queries are executed using Amazon Athena on the processed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Resulting datasets are stored in analytics-specific S3 buckets.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Optimize Athena queries for performance.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Schedule Glue ETL job to upload analytic into redshift for visualization and faster querying.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Visual representation of analytics data using Amazon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Dashboards and reports are created to provide insights and answer business questions.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Customize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dashboards to answer business questions.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Share dashboards with stakeholders for regular updates and insights.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E82E3-7315-63E1-E8AB-CBD6740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8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DFB1-AC83-C4F9-7A17-565576B205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1" y="914401"/>
            <a:ext cx="10700545" cy="4832032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dentity and Access Management (IAM)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Securely manage access to AWS services and resources.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Control who can access which resources and what actions they can perform.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 up IAM roles, policies, and permissions for team members.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Regularly review and update IAM policies to ensure least privilege access.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Monitoring &amp; Logging with CloudWatch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Monitor logs and metrics across all AWS services.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Set up alarms and notifications for any anomalies or issues.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Configure CloudWatch to monitor Lambda, Glue, Redshift, and S3 activities.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Set up dashboards and alarms for key metrics to ensure system health and performance.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EE8E6-538B-7E25-C10F-F7A361F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475520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333297"/>
            <a:ext cx="4933335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effectLst/>
              </a:rPr>
              <a:t>YouTube Data Analysis project involves securely managing, streamlining, and performing analysis on the structured and semi-structured data based on the video categories and trending metrics to visualize data insights to answer business questions.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22FCE2-C7D1-82F6-D046-94DEF458D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291" r="2336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5CEABB6-07DC-46E8-9B57-56EC44A396E5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8DED5-6489-B3F0-ECAE-D14B9C16279D}"/>
              </a:ext>
            </a:extLst>
          </p:cNvPr>
          <p:cNvSpPr txBox="1"/>
          <p:nvPr/>
        </p:nvSpPr>
        <p:spPr>
          <a:xfrm>
            <a:off x="10005183" y="6657945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159124985@N05/378456540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973394"/>
            <a:ext cx="5962785" cy="51717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/>
            <a:br>
              <a:rPr lang="en-US" sz="36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Goals</a:t>
            </a:r>
            <a:br>
              <a:rPr lang="en-US" sz="36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AWS Cloud 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- Processing vast amounts of data to answer business questions could be challenging on local computers, so need to use the cloud, in this case, we will use AWS.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Data Ingestion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 - Build a mechanism to ingest data into S3. Involves planning a strategy to handle both CSV and JSON files extracted from Kaggle.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Staging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 - Build a staging Layer using the Glue catalog for further processing of JSON and CSV data.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Testing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 - Testing small of CSV and JSON Data with AWS lambda and AWS glue before automating the entire processing layer. 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ETL ( Extract, Transform, Load )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- Both CSV and JSON Data in raw format should be cleaned and transformed into parquet format using AWS Lambda and AWS Glue.</a:t>
            </a:r>
            <a:b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endParaRPr lang="en-US" sz="1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1" name="Picture 10" descr="A logo for a company&#10;&#10;Description automatically generated">
            <a:extLst>
              <a:ext uri="{FF2B5EF4-FFF2-40B4-BE49-F238E27FC236}">
                <a16:creationId xmlns:a16="http://schemas.microsoft.com/office/drawing/2014/main" id="{6DF9FE1B-0BFC-FAE9-B1F0-BB2F40F72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6253" y="1779514"/>
            <a:ext cx="4942280" cy="3298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8D737F-ED87-F70F-AA42-4F3104A6F08C}"/>
              </a:ext>
            </a:extLst>
          </p:cNvPr>
          <p:cNvSpPr txBox="1"/>
          <p:nvPr/>
        </p:nvSpPr>
        <p:spPr>
          <a:xfrm>
            <a:off x="9241491" y="487843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ev.twsiyuan.com/2018/05/aws-beanstalk-push-logs-to-cloudwat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04" y="1433297"/>
            <a:ext cx="6100437" cy="473865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Automation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- Make sure the entire ETL is automated to handle higher throughputs using AWS lambda triggers.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Data lake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- All the cleaned data from CSV and JSON needs a centralized repo such as S3 to store them to perform further transformations and loading into the warehouse.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Analytics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- further transformed data should be loaded into Redshift for faster querying and analytics purposes.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Reporting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- Build a dashboard from Redshift to get insights required for business needs using Amazon Quick Sight.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Scalability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- As the size of data increases, we need to make sure the architecture built scales it.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Monitoring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- Use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Cloudwatch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to monitor logs across all 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5AA34-C06C-E335-0CB7-377953341B53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s://dev.twsiyuan.com/2018/05/aws-beanstalk-push-logs-to-cloudwat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2364B-8D61-9B16-0935-76562A08DFD4}"/>
              </a:ext>
            </a:extLst>
          </p:cNvPr>
          <p:cNvSpPr txBox="1"/>
          <p:nvPr/>
        </p:nvSpPr>
        <p:spPr>
          <a:xfrm>
            <a:off x="7565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s://dev.twsiyuan.com/2018/05/aws-beanstalk-push-logs-to-cloudwat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D0322-0154-F07E-1136-CB13322D317D}"/>
              </a:ext>
            </a:extLst>
          </p:cNvPr>
          <p:cNvSpPr txBox="1"/>
          <p:nvPr/>
        </p:nvSpPr>
        <p:spPr>
          <a:xfrm>
            <a:off x="5245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s://dev.twsiyuan.com/2018/05/aws-beanstalk-push-logs-to-cloudwat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23" name="Picture 22" descr="A logo for a company&#10;&#10;Description automatically generated">
            <a:extLst>
              <a:ext uri="{FF2B5EF4-FFF2-40B4-BE49-F238E27FC236}">
                <a16:creationId xmlns:a16="http://schemas.microsoft.com/office/drawing/2014/main" id="{88723800-5A88-2EA4-B78A-6F081D1CF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606253" y="1779514"/>
            <a:ext cx="4942280" cy="32989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370098-DD47-8500-1E38-C1BEE621E7A1}"/>
              </a:ext>
            </a:extLst>
          </p:cNvPr>
          <p:cNvSpPr txBox="1"/>
          <p:nvPr/>
        </p:nvSpPr>
        <p:spPr>
          <a:xfrm>
            <a:off x="9241491" y="487843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s://dev.twsiyuan.com/2018/05/aws-beanstalk-push-logs-to-cloudwat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9767" y="171104"/>
            <a:ext cx="8324089" cy="3493008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kern="0" dirty="0">
                <a:solidFill>
                  <a:srgbClr val="1D1E2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Services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S3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storage service for storing raw and processed data.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landing and staging.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Data lake storage.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Processed data storage.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IAM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and access management service to control access to AWS resources.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Define roles, policies, and permissions.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Ensure secure and controlled access to data and services.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0208" y="72736"/>
            <a:ext cx="6900071" cy="6193246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Business intelligence service for data visualization and analytics.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Create interactive dashboards and reports.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Analyze data and generate insights.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AWS Glue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integration service for ETL processes.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Data cataloging and crawling.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ETL job orchestration.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AWS Lambda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Serverless computing service for running code without managing servers.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F422-9938-C232-9FF3-62613920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-137652"/>
            <a:ext cx="8297380" cy="6636775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Usage  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Data processing and transformation.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Event-driven data processing using triggers.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AWS Athena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Interactive query service for analyzing data in Amazon S3.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Run SQL queries on S3 data.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Ad-hoc data analysis and exploration.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AWS Redshift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warehouse service for analytics and reporting.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Store and analyze large datasets.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Faster querying and reporting.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AWS CloudWatch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Monitoring and logging service for AWS resources and applications.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Usage</a:t>
            </a:r>
            <a:br>
              <a:rPr lang="en-US" sz="20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Monitor system health and performance.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Set up alarms and notifications.</a:t>
            </a:r>
            <a:br>
              <a:rPr lang="en-US" sz="2000" dirty="0">
                <a:latin typeface="+mn-lt"/>
              </a:rPr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12555-26C5-F530-47D2-3EF06B72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3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D95A2-DD2D-548F-ECBE-BE6B55B8CB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76981"/>
            <a:ext cx="10405174" cy="5791916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/>
              <a:t>Architecture </a:t>
            </a:r>
          </a:p>
        </p:txBody>
      </p:sp>
      <p:pic>
        <p:nvPicPr>
          <p:cNvPr id="10" name="Picture 9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4AE015EF-F6BD-294B-73B2-35E5B2A5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4" y="889102"/>
            <a:ext cx="9610452" cy="59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7865-F871-26B2-8AD7-80EDC64A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-1209367"/>
            <a:ext cx="9985150" cy="8347586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kern="0" dirty="0">
                <a:solidFill>
                  <a:srgbClr val="1D1E2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Data Flow</a:t>
            </a:r>
            <a:br>
              <a:rPr lang="en-US" sz="2000" kern="0" dirty="0">
                <a:solidFill>
                  <a:srgbClr val="1D1E20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Landing Layer: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Initial landing zone where raw JSON and CSV YouTube data is uploaded from Kaggle.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Data is segregated into S3 buckets based on regions like Canada, United States, and Great Britain.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Periodically sync Kaggle dataset with respective S3 buckets.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Implement versioning to track changes and updates.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Validation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Before processing, data integrity checks are performed to ensure data quality and consistency.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Identify and handle any missing or incorrect data.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Use AWS Glue or custom scripts for data validation.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Implement logging to track validation results and any anomalies.</a:t>
            </a: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FEAA-C63C-E0BC-8060-A1DCE72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3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1173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Youtube Data Analysis</vt:lpstr>
      <vt:lpstr>Agenda </vt:lpstr>
      <vt:lpstr> Goals  AWS Cloud - Processing vast amounts of data to answer business questions could be challenging on local computers, so need to use the cloud, in this case, we will use AWS.  Data Ingestion - Build a mechanism to ingest data into S3. Involves planning a strategy to handle both CSV and JSON files extracted from Kaggle.  Staging - Build a staging Layer using the Glue catalog for further processing of JSON and CSV data.  Testing - Testing small of CSV and JSON Data with AWS lambda and AWS glue before automating the entire processing layer.   ETL ( Extract, Transform, Load ) - Both CSV and JSON Data in raw format should be cleaned and transformed into parquet format using AWS Lambda and AWS Glue.  </vt:lpstr>
      <vt:lpstr> Automation - Make sure the entire ETL is automated to handle higher throughputs using AWS lambda triggers.  Data lake - All the cleaned data from CSV and JSON needs a centralized repo such as S3 to store them to perform further transformations and loading into the warehouse.  Analytics - further transformed data should be loaded into Redshift for faster querying and analytics purposes.  Reporting - Build a dashboard from Redshift to get insights required for business needs using Amazon Quick Sight.  Scalability - As the size of data increases, we need to make sure the architecture built scales it.  Monitoring - Use Cloudwatch to monitor logs across all AWS</vt:lpstr>
      <vt:lpstr>PowerPoint Presentation</vt:lpstr>
      <vt:lpstr>PowerPoint Presentation</vt:lpstr>
      <vt:lpstr>Usage   - Data processing and transformation. - Event-driven data processing using triggers.   AWS Athena Interactive query service for analyzing data in Amazon S3. Usage - Run SQL queries on S3 data. - Ad-hoc data analysis and exploration.   AWS Redshift Data warehouse service for analytics and reporting. Usage - Store and analyze large datasets. - Faster querying and reporting.  AWS CloudWatch Monitoring and logging service for AWS resources and applications. Usage - Monitor system health and performance. - Set up alarms and notifications. </vt:lpstr>
      <vt:lpstr>PowerPoint Presentation</vt:lpstr>
      <vt:lpstr>Data Flow  Landing Layer: - Initial landing zone where raw JSON and CSV YouTube data is uploaded from Kaggle. - Data is segregated into S3 buckets based on regions like Canada, United States, and Great Britain. - Periodically sync Kaggle dataset with respective S3 buckets. - Implement versioning to track changes and updates.  Data Validation - Before processing, data integrity checks are performed to ensure data quality and consistency. - Identify and handle any missing or incorrect data. - Use AWS Glue or custom scripts for data validation. - Implement logging to track validation results and any anomalies.   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analysis</dc:title>
  <dc:creator>RAVI SHANKAR P R</dc:creator>
  <cp:lastModifiedBy>RAVI SHANKAR P R</cp:lastModifiedBy>
  <cp:revision>2</cp:revision>
  <dcterms:created xsi:type="dcterms:W3CDTF">2024-04-22T22:35:58Z</dcterms:created>
  <dcterms:modified xsi:type="dcterms:W3CDTF">2024-04-23T07:19:40Z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