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3523" cy="14401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8140" y="575538"/>
            <a:ext cx="9182735" cy="1534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44" y="1830400"/>
            <a:ext cx="10561320" cy="428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70293"/>
            <a:ext cx="12193523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815490"/>
            <a:ext cx="9905999" cy="21488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6490"/>
              </a:lnSpc>
              <a:spcBef>
                <a:spcPts val="925"/>
              </a:spcBef>
            </a:pPr>
            <a:r>
              <a:rPr spc="-19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6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pc="-675" dirty="0">
                <a:solidFill>
                  <a:srgbClr val="FFFFFF"/>
                </a:solidFill>
                <a:latin typeface="Verdana"/>
                <a:cs typeface="Verdana"/>
              </a:rPr>
              <a:t>TRUCTURES</a:t>
            </a:r>
            <a:r>
              <a:rPr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pc="-330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Sorting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Comparisons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023645"/>
            <a:ext cx="1089659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60" dirty="0"/>
              <a:t>IN</a:t>
            </a:r>
            <a:r>
              <a:rPr lang="en-US" sz="4400" spc="-560" dirty="0"/>
              <a:t> </a:t>
            </a:r>
            <a:r>
              <a:rPr lang="en-IN" sz="4400" spc="-560" dirty="0"/>
              <a:t>–</a:t>
            </a:r>
            <a:r>
              <a:rPr lang="en-US" sz="4400" spc="-560" dirty="0"/>
              <a:t> </a:t>
            </a:r>
            <a:r>
              <a:rPr sz="4400" spc="-780" dirty="0"/>
              <a:t>P</a:t>
            </a:r>
            <a:r>
              <a:rPr lang="en-US" sz="4400" spc="-780" dirty="0"/>
              <a:t> </a:t>
            </a:r>
            <a:r>
              <a:rPr sz="4400" spc="-780" dirty="0"/>
              <a:t>L</a:t>
            </a:r>
            <a:r>
              <a:rPr lang="en-US" sz="4400" spc="-780" dirty="0"/>
              <a:t> </a:t>
            </a:r>
            <a:r>
              <a:rPr sz="4400" spc="-780" dirty="0"/>
              <a:t>A</a:t>
            </a:r>
            <a:r>
              <a:rPr lang="en-US" sz="4400" spc="-780" dirty="0"/>
              <a:t> </a:t>
            </a:r>
            <a:r>
              <a:rPr sz="4400" spc="-780" dirty="0"/>
              <a:t>C</a:t>
            </a:r>
            <a:r>
              <a:rPr lang="en-US" sz="4400" spc="-780" dirty="0"/>
              <a:t> </a:t>
            </a:r>
            <a:r>
              <a:rPr sz="4400" spc="-780" dirty="0"/>
              <a:t>E</a:t>
            </a:r>
            <a:r>
              <a:rPr lang="en-US" sz="4400" spc="-780" dirty="0"/>
              <a:t>  </a:t>
            </a:r>
            <a:r>
              <a:rPr sz="4400" spc="-300" dirty="0"/>
              <a:t> </a:t>
            </a:r>
            <a:r>
              <a:rPr sz="4400" spc="-850" dirty="0"/>
              <a:t>A</a:t>
            </a:r>
            <a:r>
              <a:rPr lang="en-US" sz="4400" spc="-850" dirty="0"/>
              <a:t> </a:t>
            </a:r>
            <a:r>
              <a:rPr sz="4400" spc="-850" dirty="0"/>
              <a:t>N</a:t>
            </a:r>
            <a:r>
              <a:rPr lang="en-US" sz="4400" spc="-850" dirty="0"/>
              <a:t> </a:t>
            </a:r>
            <a:r>
              <a:rPr sz="4400" spc="-850" dirty="0"/>
              <a:t>D</a:t>
            </a:r>
            <a:r>
              <a:rPr lang="en-US" sz="4400" spc="-850" dirty="0"/>
              <a:t> </a:t>
            </a:r>
            <a:r>
              <a:rPr sz="4400" spc="-490" dirty="0"/>
              <a:t> </a:t>
            </a:r>
            <a:r>
              <a:rPr sz="4400" spc="-880" dirty="0"/>
              <a:t>O</a:t>
            </a:r>
            <a:r>
              <a:rPr lang="en-US" sz="4400" spc="-880" dirty="0"/>
              <a:t> </a:t>
            </a:r>
            <a:r>
              <a:rPr sz="4400" spc="-880" dirty="0"/>
              <a:t>U</a:t>
            </a:r>
            <a:r>
              <a:rPr lang="en-US" sz="4400" spc="-880" dirty="0"/>
              <a:t>  </a:t>
            </a:r>
            <a:r>
              <a:rPr sz="4400" spc="-880" dirty="0"/>
              <a:t>T</a:t>
            </a:r>
            <a:r>
              <a:rPr lang="en-US" sz="4400" spc="-880" dirty="0"/>
              <a:t> </a:t>
            </a:r>
            <a:r>
              <a:rPr sz="4400" spc="-880" dirty="0"/>
              <a:t>-</a:t>
            </a:r>
            <a:r>
              <a:rPr sz="4400" spc="-770" dirty="0"/>
              <a:t>P</a:t>
            </a:r>
            <a:r>
              <a:rPr lang="en-US" sz="4400" spc="-770" dirty="0"/>
              <a:t> </a:t>
            </a:r>
            <a:r>
              <a:rPr sz="4400" spc="-770" dirty="0"/>
              <a:t>L</a:t>
            </a:r>
            <a:r>
              <a:rPr lang="en-US" sz="4400" spc="-770" dirty="0"/>
              <a:t>  </a:t>
            </a:r>
            <a:r>
              <a:rPr sz="4400" spc="-770" dirty="0"/>
              <a:t>A</a:t>
            </a:r>
            <a:r>
              <a:rPr lang="en-US" sz="4400" spc="-770" dirty="0"/>
              <a:t> </a:t>
            </a:r>
            <a:r>
              <a:rPr sz="4400" spc="-770" dirty="0"/>
              <a:t>C</a:t>
            </a:r>
            <a:r>
              <a:rPr lang="en-US" sz="4400" spc="-770" dirty="0"/>
              <a:t> </a:t>
            </a:r>
            <a:r>
              <a:rPr sz="4400" spc="-770" dirty="0"/>
              <a:t>E</a:t>
            </a:r>
            <a:r>
              <a:rPr sz="4400" spc="-285" dirty="0"/>
              <a:t> </a:t>
            </a:r>
            <a:r>
              <a:rPr lang="en-US" sz="4400" spc="-285" dirty="0"/>
              <a:t> </a:t>
            </a:r>
            <a:r>
              <a:rPr sz="4400" spc="-800" dirty="0"/>
              <a:t>I</a:t>
            </a:r>
            <a:r>
              <a:rPr lang="en-US" sz="4400" spc="-800" dirty="0"/>
              <a:t> </a:t>
            </a:r>
            <a:r>
              <a:rPr sz="4400" spc="-800" dirty="0"/>
              <a:t>M</a:t>
            </a:r>
            <a:r>
              <a:rPr lang="en-US" sz="4400" spc="-800" dirty="0"/>
              <a:t> </a:t>
            </a:r>
            <a:r>
              <a:rPr sz="4400" spc="-800" dirty="0"/>
              <a:t>P</a:t>
            </a:r>
            <a:r>
              <a:rPr lang="en-US" sz="4400" spc="-800" dirty="0"/>
              <a:t> </a:t>
            </a:r>
            <a:r>
              <a:rPr sz="4400" spc="-800" dirty="0"/>
              <a:t>L</a:t>
            </a:r>
            <a:r>
              <a:rPr lang="en-US" sz="4400" spc="-800" dirty="0"/>
              <a:t> </a:t>
            </a:r>
            <a:r>
              <a:rPr sz="4400" spc="-800" dirty="0"/>
              <a:t>E</a:t>
            </a:r>
            <a:r>
              <a:rPr lang="en-US" sz="4400" spc="-800" dirty="0"/>
              <a:t> </a:t>
            </a:r>
            <a:r>
              <a:rPr sz="4400" spc="-800" dirty="0"/>
              <a:t>M</a:t>
            </a:r>
            <a:r>
              <a:rPr lang="en-US" sz="4400" spc="-800" dirty="0"/>
              <a:t> </a:t>
            </a:r>
            <a:r>
              <a:rPr sz="4400" spc="-800" dirty="0"/>
              <a:t>E</a:t>
            </a:r>
            <a:r>
              <a:rPr lang="en-US" sz="4400" spc="-800" dirty="0"/>
              <a:t> </a:t>
            </a:r>
            <a:r>
              <a:rPr sz="4400" spc="-800" dirty="0"/>
              <a:t>N</a:t>
            </a:r>
            <a:r>
              <a:rPr lang="en-US" sz="4400" spc="-800" dirty="0"/>
              <a:t> </a:t>
            </a:r>
            <a:r>
              <a:rPr sz="4400" spc="-800" dirty="0"/>
              <a:t>T</a:t>
            </a:r>
            <a:r>
              <a:rPr lang="en-US" sz="4400" spc="-800" dirty="0"/>
              <a:t> </a:t>
            </a:r>
            <a:r>
              <a:rPr sz="4400" spc="-800" dirty="0"/>
              <a:t>A</a:t>
            </a:r>
            <a:r>
              <a:rPr lang="en-US" sz="4400" spc="-800" dirty="0"/>
              <a:t> </a:t>
            </a:r>
            <a:r>
              <a:rPr sz="4400" spc="-800" dirty="0"/>
              <a:t>T</a:t>
            </a:r>
            <a:r>
              <a:rPr lang="en-US" sz="4400" spc="-800" dirty="0"/>
              <a:t> </a:t>
            </a:r>
            <a:r>
              <a:rPr sz="4400" spc="-800" dirty="0"/>
              <a:t>I</a:t>
            </a:r>
            <a:r>
              <a:rPr lang="en-US" sz="4400" spc="-800" dirty="0"/>
              <a:t> </a:t>
            </a:r>
            <a:r>
              <a:rPr sz="4400" spc="-800" dirty="0"/>
              <a:t>O</a:t>
            </a:r>
            <a:r>
              <a:rPr lang="en-US" sz="4400" spc="-800" dirty="0"/>
              <a:t> </a:t>
            </a:r>
            <a:r>
              <a:rPr sz="4400" spc="-800" dirty="0"/>
              <a:t>N</a:t>
            </a:r>
            <a:r>
              <a:rPr lang="en-US" sz="4400" spc="-800" dirty="0"/>
              <a:t> </a:t>
            </a:r>
            <a:r>
              <a:rPr sz="4400" spc="-800" dirty="0"/>
              <a:t>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40386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pc="-140" dirty="0"/>
              <a:t>Both</a:t>
            </a:r>
            <a:r>
              <a:rPr spc="-190" dirty="0"/>
              <a:t> </a:t>
            </a:r>
            <a:r>
              <a:rPr spc="-55" dirty="0"/>
              <a:t>Selection</a:t>
            </a:r>
            <a:r>
              <a:rPr spc="-229" dirty="0"/>
              <a:t> </a:t>
            </a:r>
            <a:r>
              <a:rPr spc="-260" dirty="0"/>
              <a:t>Sort</a:t>
            </a:r>
            <a:r>
              <a:rPr spc="-215" dirty="0"/>
              <a:t> </a:t>
            </a:r>
            <a:r>
              <a:rPr spc="114" dirty="0"/>
              <a:t>and</a:t>
            </a:r>
            <a:r>
              <a:rPr spc="-245" dirty="0"/>
              <a:t> </a:t>
            </a:r>
            <a:r>
              <a:rPr spc="-25" dirty="0"/>
              <a:t>Bubble</a:t>
            </a:r>
            <a:r>
              <a:rPr spc="-285" dirty="0"/>
              <a:t> </a:t>
            </a:r>
            <a:r>
              <a:rPr spc="-260" dirty="0"/>
              <a:t>Sort</a:t>
            </a:r>
            <a:r>
              <a:rPr spc="-210" dirty="0"/>
              <a:t> </a:t>
            </a:r>
            <a:r>
              <a:rPr dirty="0"/>
              <a:t>are</a:t>
            </a:r>
            <a:r>
              <a:rPr spc="-250" dirty="0"/>
              <a:t> </a:t>
            </a:r>
            <a:r>
              <a:rPr spc="-330" dirty="0"/>
              <a:t>In</a:t>
            </a:r>
            <a:r>
              <a:rPr spc="-295" dirty="0"/>
              <a:t> </a:t>
            </a:r>
            <a:r>
              <a:rPr spc="110" dirty="0"/>
              <a:t>Place </a:t>
            </a:r>
            <a:r>
              <a:rPr spc="-150" dirty="0"/>
              <a:t>sorting</a:t>
            </a:r>
            <a:r>
              <a:rPr spc="-204" dirty="0"/>
              <a:t> </a:t>
            </a:r>
            <a:r>
              <a:rPr spc="-114" dirty="0"/>
              <a:t>algorithms</a:t>
            </a:r>
            <a:r>
              <a:rPr spc="-250" dirty="0"/>
              <a:t> </a:t>
            </a:r>
            <a:r>
              <a:rPr spc="-100" dirty="0"/>
              <a:t>as</a:t>
            </a:r>
            <a:r>
              <a:rPr spc="-254" dirty="0"/>
              <a:t> </a:t>
            </a:r>
            <a:r>
              <a:rPr spc="-85" dirty="0"/>
              <a:t>they</a:t>
            </a:r>
            <a:r>
              <a:rPr spc="-165" dirty="0"/>
              <a:t> </a:t>
            </a:r>
            <a:r>
              <a:rPr spc="-90" dirty="0"/>
              <a:t>require</a:t>
            </a:r>
            <a:r>
              <a:rPr spc="-270" dirty="0"/>
              <a:t> </a:t>
            </a:r>
            <a:r>
              <a:rPr spc="-175" dirty="0"/>
              <a:t>O(1)</a:t>
            </a:r>
            <a:r>
              <a:rPr spc="-125" dirty="0"/>
              <a:t> </a:t>
            </a:r>
            <a:r>
              <a:rPr spc="-120" dirty="0"/>
              <a:t>extra</a:t>
            </a:r>
            <a:r>
              <a:rPr spc="-185" dirty="0"/>
              <a:t> </a:t>
            </a:r>
            <a:r>
              <a:rPr spc="105" dirty="0"/>
              <a:t>space </a:t>
            </a:r>
            <a:r>
              <a:rPr spc="-135" dirty="0"/>
              <a:t>for</a:t>
            </a:r>
            <a:r>
              <a:rPr spc="-95" dirty="0"/>
              <a:t> </a:t>
            </a:r>
            <a:r>
              <a:rPr dirty="0"/>
              <a:t>exchanging</a:t>
            </a:r>
            <a:r>
              <a:rPr spc="-95" dirty="0"/>
              <a:t> </a:t>
            </a:r>
            <a:r>
              <a:rPr spc="-10" dirty="0"/>
              <a:t>elements.</a:t>
            </a:r>
          </a:p>
          <a:p>
            <a:pPr marL="241300" marR="5080" indent="-228600">
              <a:lnSpc>
                <a:spcPts val="346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pc="-250" dirty="0"/>
              <a:t>So,</a:t>
            </a:r>
            <a:r>
              <a:rPr spc="-204" dirty="0"/>
              <a:t> </a:t>
            </a:r>
            <a:r>
              <a:rPr spc="-90" dirty="0"/>
              <a:t>they</a:t>
            </a:r>
            <a:r>
              <a:rPr spc="-210" dirty="0"/>
              <a:t> </a:t>
            </a:r>
            <a:r>
              <a:rPr spc="125" dirty="0"/>
              <a:t>can’t</a:t>
            </a:r>
            <a:r>
              <a:rPr spc="-215" dirty="0"/>
              <a:t> </a:t>
            </a:r>
            <a:r>
              <a:rPr spc="175" dirty="0"/>
              <a:t>be</a:t>
            </a:r>
            <a:r>
              <a:rPr spc="-245" dirty="0"/>
              <a:t> </a:t>
            </a:r>
            <a:r>
              <a:rPr spc="100" dirty="0"/>
              <a:t>compared</a:t>
            </a:r>
            <a:r>
              <a:rPr spc="-270" dirty="0"/>
              <a:t> </a:t>
            </a:r>
            <a:r>
              <a:rPr dirty="0"/>
              <a:t>on</a:t>
            </a:r>
            <a:r>
              <a:rPr spc="-225" dirty="0"/>
              <a:t> </a:t>
            </a:r>
            <a:r>
              <a:rPr spc="-35" dirty="0"/>
              <a:t>the</a:t>
            </a:r>
            <a:r>
              <a:rPr spc="-175" dirty="0"/>
              <a:t> </a:t>
            </a:r>
            <a:r>
              <a:rPr spc="-135" dirty="0"/>
              <a:t>basis</a:t>
            </a:r>
            <a:r>
              <a:rPr spc="-30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330" dirty="0"/>
              <a:t>In</a:t>
            </a:r>
            <a:r>
              <a:rPr spc="-295" dirty="0"/>
              <a:t> </a:t>
            </a:r>
            <a:r>
              <a:rPr spc="110" dirty="0"/>
              <a:t>Place </a:t>
            </a:r>
            <a:r>
              <a:rPr spc="114" dirty="0"/>
              <a:t>and</a:t>
            </a:r>
            <a:r>
              <a:rPr spc="-250" dirty="0"/>
              <a:t> </a:t>
            </a:r>
            <a:r>
              <a:rPr dirty="0"/>
              <a:t>Out</a:t>
            </a:r>
            <a:r>
              <a:rPr spc="-195" dirty="0"/>
              <a:t> </a:t>
            </a:r>
            <a:r>
              <a:rPr spc="120" dirty="0"/>
              <a:t>Place</a:t>
            </a:r>
            <a:r>
              <a:rPr spc="-320" dirty="0"/>
              <a:t> </a:t>
            </a:r>
            <a:r>
              <a:rPr spc="-150" dirty="0"/>
              <a:t>sorting</a:t>
            </a:r>
            <a:r>
              <a:rPr spc="-220" dirty="0"/>
              <a:t> </a:t>
            </a:r>
            <a:r>
              <a:rPr spc="-114" dirty="0"/>
              <a:t>algorithms</a:t>
            </a:r>
            <a:r>
              <a:rPr spc="-265" dirty="0"/>
              <a:t> </a:t>
            </a:r>
            <a:r>
              <a:rPr spc="-100" dirty="0"/>
              <a:t>as</a:t>
            </a:r>
            <a:r>
              <a:rPr spc="-270" dirty="0"/>
              <a:t> </a:t>
            </a:r>
            <a:r>
              <a:rPr dirty="0"/>
              <a:t>both</a:t>
            </a:r>
            <a:r>
              <a:rPr spc="-160" dirty="0"/>
              <a:t> </a:t>
            </a:r>
            <a:r>
              <a:rPr dirty="0"/>
              <a:t>are</a:t>
            </a:r>
            <a:r>
              <a:rPr spc="-285" dirty="0"/>
              <a:t> </a:t>
            </a:r>
            <a:r>
              <a:rPr spc="-355" dirty="0"/>
              <a:t>In </a:t>
            </a:r>
            <a:r>
              <a:rPr spc="40" dirty="0"/>
              <a:t>Place.</a:t>
            </a:r>
          </a:p>
          <a:p>
            <a:pPr marL="241300" marR="1016635" indent="-228600" algn="just">
              <a:lnSpc>
                <a:spcPts val="346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pc="-75" dirty="0"/>
              <a:t>Only</a:t>
            </a:r>
            <a:r>
              <a:rPr spc="-210" dirty="0"/>
              <a:t> </a:t>
            </a:r>
            <a:r>
              <a:rPr spc="65" dirty="0"/>
              <a:t>Merge</a:t>
            </a:r>
            <a:r>
              <a:rPr spc="-280" dirty="0"/>
              <a:t> </a:t>
            </a:r>
            <a:r>
              <a:rPr spc="-340" dirty="0"/>
              <a:t>Sort</a:t>
            </a:r>
            <a:r>
              <a:rPr spc="60" dirty="0"/>
              <a:t> </a:t>
            </a:r>
            <a:r>
              <a:rPr spc="-155" dirty="0"/>
              <a:t>requires</a:t>
            </a:r>
            <a:r>
              <a:rPr spc="-125" dirty="0"/>
              <a:t> </a:t>
            </a:r>
            <a:r>
              <a:rPr spc="-95" dirty="0"/>
              <a:t>O(N)</a:t>
            </a:r>
            <a:r>
              <a:rPr spc="-190" dirty="0"/>
              <a:t> </a:t>
            </a:r>
            <a:r>
              <a:rPr spc="-125" dirty="0"/>
              <a:t>extra</a:t>
            </a:r>
            <a:r>
              <a:rPr spc="-140" dirty="0"/>
              <a:t> </a:t>
            </a:r>
            <a:r>
              <a:rPr spc="114" dirty="0"/>
              <a:t>space</a:t>
            </a:r>
            <a:r>
              <a:rPr spc="-195" dirty="0"/>
              <a:t> </a:t>
            </a:r>
            <a:r>
              <a:rPr spc="100" dirty="0"/>
              <a:t>and </a:t>
            </a:r>
            <a:r>
              <a:rPr dirty="0"/>
              <a:t>comes</a:t>
            </a:r>
            <a:r>
              <a:rPr spc="-204" dirty="0"/>
              <a:t> </a:t>
            </a:r>
            <a:r>
              <a:rPr spc="-60" dirty="0"/>
              <a:t>under</a:t>
            </a:r>
            <a:r>
              <a:rPr spc="-170" dirty="0"/>
              <a:t> </a:t>
            </a:r>
            <a:r>
              <a:rPr spc="-35" dirty="0"/>
              <a:t>the</a:t>
            </a:r>
            <a:r>
              <a:rPr spc="-110" dirty="0"/>
              <a:t> </a:t>
            </a:r>
            <a:r>
              <a:rPr dirty="0"/>
              <a:t>category</a:t>
            </a:r>
            <a:r>
              <a:rPr spc="-17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Out</a:t>
            </a:r>
            <a:r>
              <a:rPr spc="-160" dirty="0"/>
              <a:t> </a:t>
            </a:r>
            <a:r>
              <a:rPr spc="110" dirty="0"/>
              <a:t>Place</a:t>
            </a:r>
            <a:r>
              <a:rPr spc="-250" dirty="0"/>
              <a:t> </a:t>
            </a:r>
            <a:r>
              <a:rPr spc="-110" dirty="0"/>
              <a:t>sorting </a:t>
            </a:r>
            <a:r>
              <a:rPr spc="-40" dirty="0"/>
              <a:t>algorithms.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1168095"/>
            <a:ext cx="4548505" cy="942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spc="-10" dirty="0">
                <a:latin typeface="Georgia"/>
                <a:cs typeface="Georgia"/>
              </a:rPr>
              <a:t>THANKS….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92665"/>
            <a:ext cx="3349956" cy="88806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0665" algn="l"/>
                <a:tab pos="241300" algn="l"/>
              </a:tabLst>
            </a:pPr>
            <a:r>
              <a:rPr lang="en-US" sz="2200" spc="-80" dirty="0">
                <a:solidFill>
                  <a:srgbClr val="FFFFFF"/>
                </a:solidFill>
                <a:latin typeface="Verdana"/>
                <a:cs typeface="Verdana"/>
              </a:rPr>
              <a:t>-&gt;Ravishankar kumar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240665" algn="l"/>
                <a:tab pos="241300" algn="l"/>
              </a:tabLst>
            </a:pPr>
            <a:r>
              <a:rPr lang="en-US" sz="2200" spc="-315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2200" spc="-315" dirty="0">
                <a:solidFill>
                  <a:srgbClr val="FFFFFF"/>
                </a:solidFill>
                <a:latin typeface="Verdana"/>
                <a:cs typeface="Verdana"/>
              </a:rPr>
              <a:t>SID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200" spc="-2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21104</a:t>
            </a:r>
            <a:r>
              <a:rPr lang="en-US" sz="2200" spc="-170" dirty="0">
                <a:solidFill>
                  <a:srgbClr val="FFFFFF"/>
                </a:solidFill>
                <a:latin typeface="Verdana"/>
                <a:cs typeface="Verdana"/>
              </a:rPr>
              <a:t>128 (EE - 6)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75538"/>
            <a:ext cx="11887200" cy="1352985"/>
          </a:xfrm>
          <a:prstGeom prst="rect">
            <a:avLst/>
          </a:prstGeom>
        </p:spPr>
        <p:txBody>
          <a:bodyPr vert="horz" wrap="square" lIns="0" tIns="425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1385" dirty="0">
                <a:latin typeface="Tahoma"/>
                <a:cs typeface="Tahoma"/>
              </a:rPr>
              <a:t>B</a:t>
            </a:r>
            <a:r>
              <a:rPr lang="en-US" b="1" spc="-1385" dirty="0">
                <a:latin typeface="Tahoma"/>
                <a:cs typeface="Tahoma"/>
              </a:rPr>
              <a:t>  </a:t>
            </a:r>
            <a:r>
              <a:rPr b="1" spc="-1385" dirty="0">
                <a:latin typeface="Tahoma"/>
                <a:cs typeface="Tahoma"/>
              </a:rPr>
              <a:t>U</a:t>
            </a:r>
            <a:r>
              <a:rPr lang="en-US" b="1" spc="-1385" dirty="0">
                <a:latin typeface="Tahoma"/>
                <a:cs typeface="Tahoma"/>
              </a:rPr>
              <a:t>  </a:t>
            </a:r>
            <a:r>
              <a:rPr b="1" spc="-1385" dirty="0">
                <a:latin typeface="Tahoma"/>
                <a:cs typeface="Tahoma"/>
              </a:rPr>
              <a:t>B</a:t>
            </a:r>
            <a:r>
              <a:rPr lang="en-US" b="1" spc="-1385" dirty="0">
                <a:latin typeface="Tahoma"/>
                <a:cs typeface="Tahoma"/>
              </a:rPr>
              <a:t>  </a:t>
            </a:r>
            <a:r>
              <a:rPr b="1" spc="-1385" dirty="0" err="1">
                <a:latin typeface="Tahoma"/>
                <a:cs typeface="Tahoma"/>
              </a:rPr>
              <a:t>B</a:t>
            </a:r>
            <a:r>
              <a:rPr lang="en-US" b="1" spc="-1385" dirty="0">
                <a:latin typeface="Tahoma"/>
                <a:cs typeface="Tahoma"/>
              </a:rPr>
              <a:t>  </a:t>
            </a:r>
            <a:r>
              <a:rPr b="1" spc="-1385" dirty="0">
                <a:latin typeface="Tahoma"/>
                <a:cs typeface="Tahoma"/>
              </a:rPr>
              <a:t>L</a:t>
            </a:r>
            <a:r>
              <a:rPr lang="en-US" b="1" spc="-1385" dirty="0">
                <a:latin typeface="Tahoma"/>
                <a:cs typeface="Tahoma"/>
              </a:rPr>
              <a:t>   </a:t>
            </a:r>
            <a:r>
              <a:rPr b="1" spc="-1385" dirty="0">
                <a:latin typeface="Tahoma"/>
                <a:cs typeface="Tahoma"/>
              </a:rPr>
              <a:t>E</a:t>
            </a:r>
            <a:r>
              <a:rPr b="1" spc="-520" dirty="0">
                <a:latin typeface="Tahoma"/>
                <a:cs typeface="Tahoma"/>
              </a:rPr>
              <a:t> </a:t>
            </a:r>
            <a:r>
              <a:rPr b="1" spc="-1445" dirty="0">
                <a:latin typeface="Tahoma"/>
                <a:cs typeface="Tahoma"/>
              </a:rPr>
              <a:t>S</a:t>
            </a:r>
            <a:r>
              <a:rPr lang="en-US" b="1" spc="-1445" dirty="0">
                <a:latin typeface="Tahoma"/>
                <a:cs typeface="Tahoma"/>
              </a:rPr>
              <a:t>    </a:t>
            </a:r>
            <a:r>
              <a:rPr b="1" spc="-1445" dirty="0">
                <a:latin typeface="Tahoma"/>
                <a:cs typeface="Tahoma"/>
              </a:rPr>
              <a:t>O</a:t>
            </a:r>
            <a:r>
              <a:rPr lang="en-US" b="1" spc="-1445" dirty="0">
                <a:latin typeface="Tahoma"/>
                <a:cs typeface="Tahoma"/>
              </a:rPr>
              <a:t>   </a:t>
            </a:r>
            <a:r>
              <a:rPr b="1" spc="-1445" dirty="0">
                <a:latin typeface="Tahoma"/>
                <a:cs typeface="Tahoma"/>
              </a:rPr>
              <a:t>R</a:t>
            </a:r>
            <a:r>
              <a:rPr lang="en-US" b="1" spc="-1445" dirty="0">
                <a:latin typeface="Tahoma"/>
                <a:cs typeface="Tahoma"/>
              </a:rPr>
              <a:t>   </a:t>
            </a:r>
            <a:r>
              <a:rPr b="1" spc="-1445" dirty="0">
                <a:latin typeface="Tahoma"/>
                <a:cs typeface="Tahoma"/>
              </a:rPr>
              <a:t>T</a:t>
            </a:r>
            <a:r>
              <a:rPr b="1" spc="-540" dirty="0">
                <a:latin typeface="Tahoma"/>
                <a:cs typeface="Tahoma"/>
              </a:rPr>
              <a:t> </a:t>
            </a:r>
            <a:r>
              <a:rPr lang="en-US" b="1" spc="-540" dirty="0">
                <a:latin typeface="Tahoma"/>
                <a:cs typeface="Tahoma"/>
              </a:rPr>
              <a:t> </a:t>
            </a:r>
            <a:r>
              <a:rPr b="1" spc="-1105" dirty="0">
                <a:latin typeface="Tahoma"/>
                <a:cs typeface="Tahoma"/>
              </a:rPr>
              <a:t>V/S</a:t>
            </a:r>
            <a:r>
              <a:rPr b="1" spc="-490" dirty="0">
                <a:latin typeface="Tahoma"/>
                <a:cs typeface="Tahoma"/>
              </a:rPr>
              <a:t> </a:t>
            </a:r>
            <a:r>
              <a:rPr lang="en-US" b="1" spc="-490" dirty="0">
                <a:latin typeface="Tahoma"/>
                <a:cs typeface="Tahoma"/>
              </a:rPr>
              <a:t> </a:t>
            </a:r>
            <a:r>
              <a:rPr b="1" spc="-1415" dirty="0" err="1">
                <a:latin typeface="Tahoma"/>
                <a:cs typeface="Tahoma"/>
              </a:rPr>
              <a:t>S</a:t>
            </a:r>
            <a:r>
              <a:rPr lang="en-US" b="1" spc="-1415" dirty="0">
                <a:latin typeface="Tahoma"/>
                <a:cs typeface="Tahoma"/>
              </a:rPr>
              <a:t>   </a:t>
            </a:r>
            <a:r>
              <a:rPr b="1" spc="-1415" dirty="0">
                <a:latin typeface="Tahoma"/>
                <a:cs typeface="Tahoma"/>
              </a:rPr>
              <a:t>E</a:t>
            </a:r>
            <a:r>
              <a:rPr lang="en-US" b="1" spc="-1415" dirty="0">
                <a:latin typeface="Tahoma"/>
                <a:cs typeface="Tahoma"/>
              </a:rPr>
              <a:t>   </a:t>
            </a:r>
            <a:r>
              <a:rPr b="1" spc="-1415" dirty="0">
                <a:latin typeface="Tahoma"/>
                <a:cs typeface="Tahoma"/>
              </a:rPr>
              <a:t>L</a:t>
            </a:r>
            <a:r>
              <a:rPr lang="en-US" b="1" spc="-1415" dirty="0">
                <a:latin typeface="Tahoma"/>
                <a:cs typeface="Tahoma"/>
              </a:rPr>
              <a:t>   </a:t>
            </a:r>
            <a:r>
              <a:rPr b="1" spc="-1415" dirty="0">
                <a:latin typeface="Tahoma"/>
                <a:cs typeface="Tahoma"/>
              </a:rPr>
              <a:t>C</a:t>
            </a:r>
            <a:r>
              <a:rPr lang="en-US" b="1" spc="-1415" dirty="0">
                <a:latin typeface="Tahoma"/>
                <a:cs typeface="Tahoma"/>
              </a:rPr>
              <a:t>    </a:t>
            </a:r>
            <a:r>
              <a:rPr b="1" spc="-1415" dirty="0">
                <a:latin typeface="Tahoma"/>
                <a:cs typeface="Tahoma"/>
              </a:rPr>
              <a:t>T</a:t>
            </a:r>
            <a:r>
              <a:rPr lang="en-US" b="1" spc="-1415" dirty="0">
                <a:latin typeface="Tahoma"/>
                <a:cs typeface="Tahoma"/>
              </a:rPr>
              <a:t>    </a:t>
            </a:r>
            <a:r>
              <a:rPr b="1" spc="-1415" dirty="0">
                <a:latin typeface="Tahoma"/>
                <a:cs typeface="Tahoma"/>
              </a:rPr>
              <a:t>I</a:t>
            </a:r>
            <a:r>
              <a:rPr lang="en-US" b="1" spc="-1415" dirty="0">
                <a:latin typeface="Tahoma"/>
                <a:cs typeface="Tahoma"/>
              </a:rPr>
              <a:t>  </a:t>
            </a:r>
            <a:r>
              <a:rPr b="1" spc="-1415" dirty="0">
                <a:latin typeface="Tahoma"/>
                <a:cs typeface="Tahoma"/>
              </a:rPr>
              <a:t>O</a:t>
            </a:r>
            <a:r>
              <a:rPr lang="en-US" b="1" spc="-1415" dirty="0">
                <a:latin typeface="Tahoma"/>
                <a:cs typeface="Tahoma"/>
              </a:rPr>
              <a:t>   </a:t>
            </a:r>
            <a:r>
              <a:rPr b="1" spc="-1415" dirty="0">
                <a:latin typeface="Tahoma"/>
                <a:cs typeface="Tahoma"/>
              </a:rPr>
              <a:t>N</a:t>
            </a:r>
            <a:r>
              <a:rPr b="1" spc="-565" dirty="0">
                <a:latin typeface="Tahoma"/>
                <a:cs typeface="Tahoma"/>
              </a:rPr>
              <a:t> </a:t>
            </a:r>
            <a:r>
              <a:rPr b="1" spc="-1465" dirty="0">
                <a:latin typeface="Tahoma"/>
                <a:cs typeface="Tahoma"/>
              </a:rPr>
              <a:t>S</a:t>
            </a:r>
            <a:r>
              <a:rPr lang="en-US" b="1" spc="-1465" dirty="0">
                <a:latin typeface="Tahoma"/>
                <a:cs typeface="Tahoma"/>
              </a:rPr>
              <a:t>    </a:t>
            </a:r>
            <a:r>
              <a:rPr b="1" spc="-1465" dirty="0">
                <a:latin typeface="Tahoma"/>
                <a:cs typeface="Tahoma"/>
              </a:rPr>
              <a:t>O</a:t>
            </a:r>
            <a:r>
              <a:rPr lang="en-US" b="1" spc="-1465" dirty="0">
                <a:latin typeface="Tahoma"/>
                <a:cs typeface="Tahoma"/>
              </a:rPr>
              <a:t>   </a:t>
            </a:r>
            <a:r>
              <a:rPr b="1" spc="-1465" dirty="0">
                <a:latin typeface="Tahoma"/>
                <a:cs typeface="Tahoma"/>
              </a:rPr>
              <a:t>R</a:t>
            </a:r>
            <a:r>
              <a:rPr lang="en-US" b="1" spc="-1465" dirty="0">
                <a:latin typeface="Tahoma"/>
                <a:cs typeface="Tahoma"/>
              </a:rPr>
              <a:t>   </a:t>
            </a:r>
            <a:r>
              <a:rPr b="1" spc="-1465" dirty="0">
                <a:latin typeface="Tahoma"/>
                <a:cs typeface="Tahoma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187651"/>
            <a:ext cx="10575925" cy="16967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319405" indent="-228600">
              <a:lnSpc>
                <a:spcPts val="2380"/>
              </a:lnSpc>
              <a:spcBef>
                <a:spcPts val="3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22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Sort-</a:t>
            </a:r>
            <a:r>
              <a:rPr sz="2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sorting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technique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adjacent 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swap</a:t>
            </a:r>
            <a:r>
              <a:rPr sz="22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2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intended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2200">
              <a:latin typeface="Verdana"/>
              <a:cs typeface="Verdana"/>
            </a:endParaRPr>
          </a:p>
          <a:p>
            <a:pPr marL="241300" marR="5080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movement</a:t>
            </a:r>
            <a:r>
              <a:rPr sz="22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air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bubbles</a:t>
            </a:r>
            <a:r>
              <a:rPr sz="22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rise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surface, 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22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move</a:t>
            </a:r>
            <a:r>
              <a:rPr sz="22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Verdana"/>
                <a:cs typeface="Verdana"/>
              </a:rPr>
              <a:t>Therefore,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2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22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sort.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471" y="4206240"/>
            <a:ext cx="4009644" cy="2295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63470">
              <a:lnSpc>
                <a:spcPct val="100000"/>
              </a:lnSpc>
              <a:spcBef>
                <a:spcPts val="120"/>
              </a:spcBef>
            </a:pPr>
            <a:r>
              <a:rPr sz="9600" spc="-1875" dirty="0"/>
              <a:t>C</a:t>
            </a:r>
            <a:r>
              <a:rPr lang="en-US" sz="9600" spc="-1875" dirty="0"/>
              <a:t> </a:t>
            </a:r>
            <a:r>
              <a:rPr sz="9600" spc="-1875" dirty="0"/>
              <a:t>O</a:t>
            </a:r>
            <a:r>
              <a:rPr lang="en-US" sz="9600" spc="-1875" dirty="0"/>
              <a:t> </a:t>
            </a:r>
            <a:r>
              <a:rPr sz="9600" spc="-1875" dirty="0"/>
              <a:t>N</a:t>
            </a:r>
            <a:r>
              <a:rPr lang="en-US" sz="9600" spc="-1875" dirty="0"/>
              <a:t>  </a:t>
            </a:r>
            <a:r>
              <a:rPr sz="9600" spc="-1875" dirty="0"/>
              <a:t>T</a:t>
            </a:r>
            <a:r>
              <a:rPr lang="en-US" sz="9600" spc="-1875" dirty="0"/>
              <a:t> </a:t>
            </a:r>
            <a:r>
              <a:rPr sz="9600" spc="-1875" dirty="0"/>
              <a:t>IN</a:t>
            </a:r>
            <a:r>
              <a:rPr lang="en-US" sz="9600" spc="-1875" dirty="0"/>
              <a:t> </a:t>
            </a:r>
            <a:r>
              <a:rPr sz="9600" spc="-1875" dirty="0"/>
              <a:t>U</a:t>
            </a:r>
            <a:r>
              <a:rPr lang="en-US" sz="9600" spc="-1875" dirty="0"/>
              <a:t> </a:t>
            </a:r>
            <a:r>
              <a:rPr sz="9600" spc="-1875" dirty="0"/>
              <a:t>E</a:t>
            </a:r>
            <a:r>
              <a:rPr lang="en-US" sz="9600" spc="-1875" dirty="0"/>
              <a:t> </a:t>
            </a:r>
            <a:r>
              <a:rPr sz="9600" spc="-1875" dirty="0"/>
              <a:t>D</a:t>
            </a:r>
            <a:endParaRPr sz="9600"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2196795"/>
            <a:ext cx="10603230" cy="17875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273685" indent="-228600">
              <a:lnSpc>
                <a:spcPts val="1939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Selection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Sort-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sorting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technique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select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try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smallest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perform swapping.</a:t>
            </a:r>
            <a:endParaRPr sz="1800">
              <a:latin typeface="Verdana"/>
              <a:cs typeface="Verdana"/>
            </a:endParaRPr>
          </a:p>
          <a:p>
            <a:pPr marL="241300" indent="-228600">
              <a:lnSpc>
                <a:spcPts val="2055"/>
              </a:lnSpc>
              <a:spcBef>
                <a:spcPts val="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smallest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placed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position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solve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endParaRPr sz="1800">
              <a:latin typeface="Verdana"/>
              <a:cs typeface="Verdana"/>
            </a:endParaRPr>
          </a:p>
          <a:p>
            <a:pPr marL="241300">
              <a:lnSpc>
                <a:spcPts val="2055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technique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unsorted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swapped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technique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intended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4267200"/>
            <a:ext cx="3227831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75538"/>
            <a:ext cx="11353800" cy="1290968"/>
          </a:xfrm>
          <a:prstGeom prst="rect">
            <a:avLst/>
          </a:prstGeom>
        </p:spPr>
        <p:txBody>
          <a:bodyPr vert="horz" wrap="square" lIns="0" tIns="272643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90"/>
              </a:spcBef>
            </a:pPr>
            <a:r>
              <a:rPr sz="6600" spc="-1140" dirty="0"/>
              <a:t>S</a:t>
            </a:r>
            <a:r>
              <a:rPr lang="en-US" sz="6600" spc="-1140" dirty="0"/>
              <a:t> </a:t>
            </a:r>
            <a:r>
              <a:rPr sz="6600" spc="-1140" dirty="0"/>
              <a:t>E</a:t>
            </a:r>
            <a:r>
              <a:rPr lang="en-US" sz="6600" spc="-1140" dirty="0"/>
              <a:t> </a:t>
            </a:r>
            <a:r>
              <a:rPr sz="6600" spc="-1140" dirty="0"/>
              <a:t>L</a:t>
            </a:r>
            <a:r>
              <a:rPr lang="en-US" sz="6600" spc="-1140" dirty="0"/>
              <a:t> </a:t>
            </a:r>
            <a:r>
              <a:rPr sz="6600" spc="-1140" dirty="0"/>
              <a:t>E</a:t>
            </a:r>
            <a:r>
              <a:rPr lang="en-US" sz="6600" spc="-1140" dirty="0"/>
              <a:t> </a:t>
            </a:r>
            <a:r>
              <a:rPr sz="6600" spc="-1140" dirty="0"/>
              <a:t>C</a:t>
            </a:r>
            <a:r>
              <a:rPr lang="en-US" sz="6600" spc="-1140" dirty="0"/>
              <a:t> </a:t>
            </a:r>
            <a:r>
              <a:rPr sz="6600" spc="-1140" dirty="0"/>
              <a:t>T</a:t>
            </a:r>
            <a:r>
              <a:rPr lang="en-US" sz="6600" spc="-1140" dirty="0"/>
              <a:t> </a:t>
            </a:r>
            <a:r>
              <a:rPr sz="6600" spc="-1140" dirty="0"/>
              <a:t>I</a:t>
            </a:r>
            <a:r>
              <a:rPr lang="en-US" sz="6600" spc="-1140" dirty="0"/>
              <a:t> </a:t>
            </a:r>
            <a:r>
              <a:rPr sz="6600" spc="-1140" dirty="0"/>
              <a:t>O</a:t>
            </a:r>
            <a:r>
              <a:rPr lang="en-US" sz="6600" spc="-1140" dirty="0"/>
              <a:t> </a:t>
            </a:r>
            <a:r>
              <a:rPr sz="6600" spc="-1140" dirty="0"/>
              <a:t>N</a:t>
            </a:r>
            <a:r>
              <a:rPr lang="en-US" sz="6600" spc="-590" dirty="0"/>
              <a:t> </a:t>
            </a:r>
            <a:r>
              <a:rPr sz="6600" spc="-1180" dirty="0"/>
              <a:t>S</a:t>
            </a:r>
            <a:r>
              <a:rPr lang="en-US" sz="6600" spc="-1180" dirty="0"/>
              <a:t> </a:t>
            </a:r>
            <a:r>
              <a:rPr sz="6600" spc="-1180" dirty="0"/>
              <a:t>O</a:t>
            </a:r>
            <a:r>
              <a:rPr lang="en-US" sz="6600" spc="-1180" dirty="0"/>
              <a:t> </a:t>
            </a:r>
            <a:r>
              <a:rPr sz="6600" spc="-1180" dirty="0"/>
              <a:t>R</a:t>
            </a:r>
            <a:r>
              <a:rPr lang="en-US" sz="6600" spc="-1180" dirty="0"/>
              <a:t> </a:t>
            </a:r>
            <a:r>
              <a:rPr sz="6600" spc="-1180" dirty="0"/>
              <a:t>T</a:t>
            </a:r>
            <a:r>
              <a:rPr sz="6600" spc="-600" dirty="0"/>
              <a:t> </a:t>
            </a:r>
            <a:r>
              <a:rPr sz="6600" spc="-1035" dirty="0"/>
              <a:t>(</a:t>
            </a:r>
            <a:r>
              <a:rPr lang="en-US" sz="6600" spc="-1035" dirty="0"/>
              <a:t> </a:t>
            </a:r>
            <a:r>
              <a:rPr sz="6600" spc="-1035" dirty="0"/>
              <a:t>J</a:t>
            </a:r>
            <a:r>
              <a:rPr lang="en-US" sz="6600" spc="-1035" dirty="0"/>
              <a:t> </a:t>
            </a:r>
            <a:r>
              <a:rPr sz="6600" spc="-1035" dirty="0"/>
              <a:t>AVA</a:t>
            </a:r>
            <a:r>
              <a:rPr sz="6600" spc="-690" dirty="0"/>
              <a:t> </a:t>
            </a:r>
            <a:r>
              <a:rPr sz="6600" spc="-1185" dirty="0"/>
              <a:t>C</a:t>
            </a:r>
            <a:r>
              <a:rPr lang="en-US" sz="6600" spc="-1185" dirty="0"/>
              <a:t> </a:t>
            </a:r>
            <a:r>
              <a:rPr sz="6600" spc="-1185" dirty="0"/>
              <a:t>O</a:t>
            </a:r>
            <a:r>
              <a:rPr lang="en-US" sz="6600" spc="-1185" dirty="0"/>
              <a:t> </a:t>
            </a:r>
            <a:r>
              <a:rPr sz="6600" spc="-1185" dirty="0"/>
              <a:t>D</a:t>
            </a:r>
            <a:r>
              <a:rPr lang="en-US" sz="6600" spc="-1185" dirty="0"/>
              <a:t> </a:t>
            </a:r>
            <a:r>
              <a:rPr sz="6600" spc="-1185" dirty="0"/>
              <a:t>E</a:t>
            </a:r>
            <a:r>
              <a:rPr lang="en-US" sz="6600" spc="-1185" dirty="0"/>
              <a:t>  </a:t>
            </a:r>
            <a:r>
              <a:rPr sz="6600" spc="-1185" dirty="0"/>
              <a:t>)</a:t>
            </a:r>
            <a:r>
              <a:rPr lang="en-US" sz="6600" spc="-1185" dirty="0"/>
              <a:t>  </a:t>
            </a:r>
            <a:endParaRPr sz="6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694" y="1866506"/>
            <a:ext cx="9468612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575538"/>
            <a:ext cx="11172875" cy="1248008"/>
          </a:xfrm>
          <a:prstGeom prst="rect">
            <a:avLst/>
          </a:prstGeom>
        </p:spPr>
        <p:txBody>
          <a:bodyPr vert="horz" wrap="square" lIns="0" tIns="321538" rIns="0" bIns="0" rtlCol="0">
            <a:spAutoFit/>
          </a:bodyPr>
          <a:lstStyle/>
          <a:p>
            <a:pPr marL="1782445">
              <a:lnSpc>
                <a:spcPct val="100000"/>
              </a:lnSpc>
              <a:spcBef>
                <a:spcPts val="115"/>
              </a:spcBef>
            </a:pPr>
            <a:r>
              <a:rPr spc="-1019" dirty="0"/>
              <a:t>B</a:t>
            </a:r>
            <a:r>
              <a:rPr lang="en-US" spc="-1019" dirty="0"/>
              <a:t> </a:t>
            </a:r>
            <a:r>
              <a:rPr spc="-1019" dirty="0"/>
              <a:t>U</a:t>
            </a:r>
            <a:r>
              <a:rPr lang="en-US" spc="-1019" dirty="0"/>
              <a:t> </a:t>
            </a:r>
            <a:r>
              <a:rPr spc="-1019" dirty="0"/>
              <a:t>B</a:t>
            </a:r>
            <a:r>
              <a:rPr lang="en-US" spc="-1019" dirty="0"/>
              <a:t> </a:t>
            </a:r>
            <a:r>
              <a:rPr spc="-1019" dirty="0" err="1"/>
              <a:t>B</a:t>
            </a:r>
            <a:r>
              <a:rPr lang="en-US" spc="-1019" dirty="0"/>
              <a:t> </a:t>
            </a:r>
            <a:r>
              <a:rPr spc="-1019" dirty="0"/>
              <a:t>L</a:t>
            </a:r>
            <a:r>
              <a:rPr lang="en-US" spc="-1019" dirty="0"/>
              <a:t> </a:t>
            </a:r>
            <a:r>
              <a:rPr spc="-1019" dirty="0"/>
              <a:t>E</a:t>
            </a:r>
            <a:r>
              <a:rPr lang="en-US" spc="-1019" dirty="0"/>
              <a:t> </a:t>
            </a:r>
            <a:r>
              <a:rPr spc="-509" dirty="0"/>
              <a:t> </a:t>
            </a:r>
            <a:r>
              <a:rPr spc="-1070" dirty="0"/>
              <a:t>S</a:t>
            </a:r>
            <a:r>
              <a:rPr lang="en-US" spc="-1070" dirty="0"/>
              <a:t> </a:t>
            </a:r>
            <a:r>
              <a:rPr spc="-1070" dirty="0"/>
              <a:t>O</a:t>
            </a:r>
            <a:r>
              <a:rPr lang="en-US" spc="-1070" dirty="0"/>
              <a:t> </a:t>
            </a:r>
            <a:r>
              <a:rPr spc="-1070" dirty="0"/>
              <a:t>R</a:t>
            </a:r>
            <a:r>
              <a:rPr lang="en-US" spc="-1070" dirty="0"/>
              <a:t> </a:t>
            </a:r>
            <a:r>
              <a:rPr spc="-1070" dirty="0"/>
              <a:t>T</a:t>
            </a:r>
            <a:r>
              <a:rPr spc="-555" dirty="0"/>
              <a:t> </a:t>
            </a:r>
            <a:r>
              <a:rPr lang="en-US" spc="-555" dirty="0"/>
              <a:t> </a:t>
            </a:r>
            <a:r>
              <a:rPr spc="-944" dirty="0"/>
              <a:t>(</a:t>
            </a:r>
            <a:r>
              <a:rPr lang="en-US" spc="-944" dirty="0"/>
              <a:t> </a:t>
            </a:r>
            <a:r>
              <a:rPr spc="-944" dirty="0"/>
              <a:t>J</a:t>
            </a:r>
            <a:r>
              <a:rPr lang="en-US" spc="-944" dirty="0"/>
              <a:t> </a:t>
            </a:r>
            <a:r>
              <a:rPr spc="-944" dirty="0"/>
              <a:t>AVA</a:t>
            </a:r>
            <a:r>
              <a:rPr spc="-620" dirty="0"/>
              <a:t> </a:t>
            </a:r>
            <a:r>
              <a:rPr lang="en-US" spc="-620" dirty="0"/>
              <a:t> </a:t>
            </a:r>
            <a:r>
              <a:rPr spc="-1080" dirty="0"/>
              <a:t>C</a:t>
            </a:r>
            <a:r>
              <a:rPr lang="en-US" spc="-1080" dirty="0"/>
              <a:t> </a:t>
            </a:r>
            <a:r>
              <a:rPr spc="-1080" dirty="0"/>
              <a:t>O</a:t>
            </a:r>
            <a:r>
              <a:rPr lang="en-US" spc="-1080" dirty="0"/>
              <a:t> </a:t>
            </a:r>
            <a:r>
              <a:rPr spc="-1080" dirty="0"/>
              <a:t>D</a:t>
            </a:r>
            <a:r>
              <a:rPr lang="en-US" spc="-1080" dirty="0"/>
              <a:t> </a:t>
            </a:r>
            <a:r>
              <a:rPr spc="-1080" dirty="0"/>
              <a:t>E</a:t>
            </a:r>
            <a:r>
              <a:rPr lang="en-US" spc="-1080" dirty="0"/>
              <a:t>  </a:t>
            </a:r>
            <a:r>
              <a:rPr spc="-1080" dirty="0"/>
              <a:t>)</a:t>
            </a:r>
            <a:r>
              <a:rPr lang="en-US" spc="-1080" dirty="0"/>
              <a:t> </a:t>
            </a:r>
            <a:endParaRPr spc="-108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943100"/>
            <a:ext cx="9413748" cy="4599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575538"/>
            <a:ext cx="11582400" cy="1248008"/>
          </a:xfrm>
          <a:prstGeom prst="rect">
            <a:avLst/>
          </a:prstGeom>
        </p:spPr>
        <p:txBody>
          <a:bodyPr vert="horz" wrap="square" lIns="0" tIns="321538" rIns="0" bIns="0" rtlCol="0">
            <a:spAutoFit/>
          </a:bodyPr>
          <a:lstStyle/>
          <a:p>
            <a:pPr marL="1445260">
              <a:lnSpc>
                <a:spcPct val="100000"/>
              </a:lnSpc>
              <a:spcBef>
                <a:spcPts val="115"/>
              </a:spcBef>
            </a:pPr>
            <a:r>
              <a:rPr spc="-1019" dirty="0"/>
              <a:t>B</a:t>
            </a:r>
            <a:r>
              <a:rPr lang="en-US" spc="-1019" dirty="0"/>
              <a:t> </a:t>
            </a:r>
            <a:r>
              <a:rPr spc="-1019" dirty="0"/>
              <a:t>U</a:t>
            </a:r>
            <a:r>
              <a:rPr lang="en-US" spc="-1019" dirty="0"/>
              <a:t> </a:t>
            </a:r>
            <a:r>
              <a:rPr spc="-1019" dirty="0"/>
              <a:t>B</a:t>
            </a:r>
            <a:r>
              <a:rPr lang="en-US" spc="-1019" dirty="0"/>
              <a:t> </a:t>
            </a:r>
            <a:r>
              <a:rPr spc="-1019" dirty="0" err="1"/>
              <a:t>B</a:t>
            </a:r>
            <a:r>
              <a:rPr lang="en-US" spc="-1019" dirty="0"/>
              <a:t> </a:t>
            </a:r>
            <a:r>
              <a:rPr spc="-1019" dirty="0"/>
              <a:t>L</a:t>
            </a:r>
            <a:r>
              <a:rPr lang="en-US" spc="-1019" dirty="0"/>
              <a:t> </a:t>
            </a:r>
            <a:r>
              <a:rPr spc="-1019" dirty="0"/>
              <a:t>E</a:t>
            </a:r>
            <a:r>
              <a:rPr lang="en-US" spc="-1019" dirty="0"/>
              <a:t> </a:t>
            </a:r>
            <a:r>
              <a:rPr spc="-505" dirty="0"/>
              <a:t> </a:t>
            </a:r>
            <a:r>
              <a:rPr spc="-1070" dirty="0"/>
              <a:t>S</a:t>
            </a:r>
            <a:r>
              <a:rPr lang="en-US" spc="-1070" dirty="0"/>
              <a:t> </a:t>
            </a:r>
            <a:r>
              <a:rPr spc="-1070" dirty="0"/>
              <a:t>O</a:t>
            </a:r>
            <a:r>
              <a:rPr lang="en-US" spc="-1070" dirty="0"/>
              <a:t> </a:t>
            </a:r>
            <a:r>
              <a:rPr spc="-1070" dirty="0"/>
              <a:t>R</a:t>
            </a:r>
            <a:r>
              <a:rPr lang="en-US" spc="-1070" dirty="0"/>
              <a:t> </a:t>
            </a:r>
            <a:r>
              <a:rPr spc="-1070" dirty="0"/>
              <a:t>T</a:t>
            </a:r>
            <a:r>
              <a:rPr lang="en-US" spc="-1070" dirty="0"/>
              <a:t> </a:t>
            </a:r>
            <a:r>
              <a:rPr spc="-555" dirty="0"/>
              <a:t> </a:t>
            </a:r>
            <a:r>
              <a:rPr spc="-940" dirty="0"/>
              <a:t>(</a:t>
            </a:r>
            <a:r>
              <a:rPr lang="en-US" spc="-940" dirty="0"/>
              <a:t> </a:t>
            </a:r>
            <a:r>
              <a:rPr spc="-940" dirty="0"/>
              <a:t>C</a:t>
            </a:r>
            <a:r>
              <a:rPr lang="en-US" spc="-940" dirty="0"/>
              <a:t> </a:t>
            </a:r>
            <a:r>
              <a:rPr spc="-940" dirty="0"/>
              <a:t>O</a:t>
            </a:r>
            <a:r>
              <a:rPr lang="en-US" spc="-940" dirty="0"/>
              <a:t> </a:t>
            </a:r>
            <a:r>
              <a:rPr spc="-940" dirty="0"/>
              <a:t>M</a:t>
            </a:r>
            <a:r>
              <a:rPr lang="en-US" spc="-940" dirty="0"/>
              <a:t> </a:t>
            </a:r>
            <a:r>
              <a:rPr spc="-940" dirty="0"/>
              <a:t>P</a:t>
            </a:r>
            <a:r>
              <a:rPr lang="en-US" spc="-940" dirty="0"/>
              <a:t> </a:t>
            </a:r>
            <a:r>
              <a:rPr spc="-940" dirty="0"/>
              <a:t>A</a:t>
            </a:r>
            <a:r>
              <a:rPr lang="en-US" spc="-940" dirty="0"/>
              <a:t> </a:t>
            </a:r>
            <a:r>
              <a:rPr spc="-940" dirty="0"/>
              <a:t>R</a:t>
            </a:r>
            <a:r>
              <a:rPr lang="en-US" spc="-940" dirty="0"/>
              <a:t> </a:t>
            </a:r>
            <a:r>
              <a:rPr spc="-940" dirty="0"/>
              <a:t>I</a:t>
            </a:r>
            <a:r>
              <a:rPr lang="en-US" spc="-940" dirty="0"/>
              <a:t> </a:t>
            </a:r>
            <a:r>
              <a:rPr spc="-940" dirty="0"/>
              <a:t>S</a:t>
            </a:r>
            <a:r>
              <a:rPr lang="en-US" spc="-940" dirty="0"/>
              <a:t> </a:t>
            </a:r>
            <a:r>
              <a:rPr spc="-940" dirty="0"/>
              <a:t>O</a:t>
            </a:r>
            <a:r>
              <a:rPr lang="en-US" spc="-940" dirty="0"/>
              <a:t> </a:t>
            </a:r>
            <a:r>
              <a:rPr spc="-940" dirty="0"/>
              <a:t>N</a:t>
            </a:r>
            <a:r>
              <a:rPr lang="en-US" spc="-940" dirty="0"/>
              <a:t> </a:t>
            </a:r>
            <a:r>
              <a:rPr spc="-940" dirty="0"/>
              <a:t>S</a:t>
            </a:r>
            <a:r>
              <a:rPr lang="en-US" spc="-940" dirty="0"/>
              <a:t> </a:t>
            </a:r>
            <a:r>
              <a:rPr spc="-94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187651"/>
            <a:ext cx="6498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2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compares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adjacent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444" y="4668352"/>
            <a:ext cx="5348605" cy="13112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44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Hence,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comparisons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(n-</a:t>
            </a:r>
            <a:r>
              <a:rPr sz="2200" spc="-254" dirty="0">
                <a:solidFill>
                  <a:srgbClr val="FFFFFF"/>
                </a:solidFill>
                <a:latin typeface="Verdana"/>
                <a:cs typeface="Verdana"/>
              </a:rPr>
              <a:t>1)+(n-</a:t>
            </a:r>
            <a:r>
              <a:rPr sz="2200" spc="-235" dirty="0">
                <a:solidFill>
                  <a:srgbClr val="FFFFFF"/>
                </a:solidFill>
                <a:latin typeface="Verdana"/>
                <a:cs typeface="Verdana"/>
              </a:rPr>
              <a:t>2)+(n-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3)+…………+1=n(n-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1)/2</a:t>
            </a:r>
            <a:endParaRPr sz="2200">
              <a:latin typeface="Verdana"/>
              <a:cs typeface="Verdana"/>
            </a:endParaRPr>
          </a:p>
          <a:p>
            <a:pPr marL="2667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nearly</a:t>
            </a:r>
            <a:r>
              <a:rPr sz="22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equal</a:t>
            </a:r>
            <a:r>
              <a:rPr sz="2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5" spc="-37" baseline="24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175" baseline="2490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032" y="2752344"/>
            <a:ext cx="5824728" cy="17465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575538"/>
            <a:ext cx="12268200" cy="1256677"/>
          </a:xfrm>
          <a:prstGeom prst="rect">
            <a:avLst/>
          </a:prstGeom>
        </p:spPr>
        <p:txBody>
          <a:bodyPr vert="horz" wrap="square" lIns="0" tIns="330123" rIns="0" bIns="0" rtlCol="0">
            <a:spAutoFit/>
          </a:bodyPr>
          <a:lstStyle/>
          <a:p>
            <a:pPr marL="1250315">
              <a:lnSpc>
                <a:spcPct val="100000"/>
              </a:lnSpc>
              <a:spcBef>
                <a:spcPts val="114"/>
              </a:spcBef>
            </a:pPr>
            <a:r>
              <a:rPr spc="-1030" dirty="0"/>
              <a:t>S</a:t>
            </a:r>
            <a:r>
              <a:rPr lang="en-US" spc="-1030" dirty="0"/>
              <a:t> </a:t>
            </a:r>
            <a:r>
              <a:rPr spc="-1030" dirty="0"/>
              <a:t>E</a:t>
            </a:r>
            <a:r>
              <a:rPr lang="en-US" spc="-1030" dirty="0"/>
              <a:t> </a:t>
            </a:r>
            <a:r>
              <a:rPr spc="-1030" dirty="0"/>
              <a:t>L</a:t>
            </a:r>
            <a:r>
              <a:rPr lang="en-US" spc="-1030" dirty="0"/>
              <a:t> </a:t>
            </a:r>
            <a:r>
              <a:rPr spc="-1030" dirty="0"/>
              <a:t>E</a:t>
            </a:r>
            <a:r>
              <a:rPr lang="en-US" spc="-1030" dirty="0"/>
              <a:t> </a:t>
            </a:r>
            <a:r>
              <a:rPr spc="-1030" dirty="0"/>
              <a:t>C</a:t>
            </a:r>
            <a:r>
              <a:rPr lang="en-US" spc="-1030" dirty="0"/>
              <a:t> </a:t>
            </a:r>
            <a:r>
              <a:rPr spc="-1030" dirty="0"/>
              <a:t>T</a:t>
            </a:r>
            <a:r>
              <a:rPr lang="en-US" spc="-1030" dirty="0"/>
              <a:t> </a:t>
            </a:r>
            <a:r>
              <a:rPr spc="-1030" dirty="0"/>
              <a:t>I</a:t>
            </a:r>
            <a:r>
              <a:rPr lang="en-US" spc="-1030" dirty="0"/>
              <a:t> </a:t>
            </a:r>
            <a:r>
              <a:rPr spc="-1030" dirty="0"/>
              <a:t>O</a:t>
            </a:r>
            <a:r>
              <a:rPr lang="en-US" spc="-1030" dirty="0"/>
              <a:t> </a:t>
            </a:r>
            <a:r>
              <a:rPr spc="-1030" dirty="0"/>
              <a:t>N</a:t>
            </a:r>
            <a:r>
              <a:rPr lang="en-US" spc="-1030" dirty="0"/>
              <a:t> </a:t>
            </a:r>
            <a:r>
              <a:rPr spc="-575" dirty="0"/>
              <a:t> </a:t>
            </a:r>
            <a:r>
              <a:rPr spc="-1070" dirty="0"/>
              <a:t>S</a:t>
            </a:r>
            <a:r>
              <a:rPr lang="en-US" spc="-1070" dirty="0"/>
              <a:t> </a:t>
            </a:r>
            <a:r>
              <a:rPr spc="-1070" dirty="0"/>
              <a:t>O</a:t>
            </a:r>
            <a:r>
              <a:rPr lang="en-US" spc="-1070" dirty="0"/>
              <a:t> </a:t>
            </a:r>
            <a:r>
              <a:rPr spc="-1070" dirty="0"/>
              <a:t>R</a:t>
            </a:r>
            <a:r>
              <a:rPr lang="en-US" spc="-1070" dirty="0"/>
              <a:t> </a:t>
            </a:r>
            <a:r>
              <a:rPr spc="-1070" dirty="0"/>
              <a:t>T</a:t>
            </a:r>
            <a:r>
              <a:rPr lang="en-US" spc="-1070" dirty="0"/>
              <a:t> </a:t>
            </a:r>
            <a:r>
              <a:rPr spc="-545" dirty="0"/>
              <a:t> </a:t>
            </a:r>
            <a:r>
              <a:rPr spc="-940" dirty="0"/>
              <a:t>(</a:t>
            </a:r>
            <a:r>
              <a:rPr lang="en-US" spc="-940" dirty="0"/>
              <a:t> </a:t>
            </a:r>
            <a:r>
              <a:rPr spc="-940" dirty="0"/>
              <a:t>C</a:t>
            </a:r>
            <a:r>
              <a:rPr lang="en-US" spc="-940" dirty="0"/>
              <a:t> </a:t>
            </a:r>
            <a:r>
              <a:rPr spc="-940" dirty="0"/>
              <a:t>O</a:t>
            </a:r>
            <a:r>
              <a:rPr lang="en-US" spc="-940" dirty="0"/>
              <a:t> </a:t>
            </a:r>
            <a:r>
              <a:rPr spc="-940" dirty="0"/>
              <a:t>M</a:t>
            </a:r>
            <a:r>
              <a:rPr lang="en-US" spc="-940" dirty="0"/>
              <a:t> </a:t>
            </a:r>
            <a:r>
              <a:rPr spc="-940" dirty="0"/>
              <a:t>P</a:t>
            </a:r>
            <a:r>
              <a:rPr lang="en-US" spc="-940" dirty="0"/>
              <a:t> </a:t>
            </a:r>
            <a:r>
              <a:rPr spc="-940" dirty="0"/>
              <a:t>A</a:t>
            </a:r>
            <a:r>
              <a:rPr lang="en-US" spc="-940" dirty="0"/>
              <a:t> </a:t>
            </a:r>
            <a:r>
              <a:rPr spc="-940" dirty="0"/>
              <a:t>R</a:t>
            </a:r>
            <a:r>
              <a:rPr lang="en-US" spc="-940" dirty="0"/>
              <a:t> </a:t>
            </a:r>
            <a:r>
              <a:rPr spc="-940" dirty="0"/>
              <a:t>I</a:t>
            </a:r>
            <a:r>
              <a:rPr lang="en-US" spc="-940" dirty="0"/>
              <a:t> </a:t>
            </a:r>
            <a:r>
              <a:rPr spc="-940" dirty="0"/>
              <a:t>S</a:t>
            </a:r>
            <a:r>
              <a:rPr lang="en-US" spc="-940" dirty="0"/>
              <a:t> </a:t>
            </a:r>
            <a:r>
              <a:rPr spc="-940" dirty="0"/>
              <a:t>O</a:t>
            </a:r>
            <a:r>
              <a:rPr lang="en-US" spc="-940" dirty="0"/>
              <a:t> </a:t>
            </a:r>
            <a:r>
              <a:rPr spc="-940" dirty="0"/>
              <a:t>N</a:t>
            </a:r>
            <a:r>
              <a:rPr lang="en-US" spc="-940" dirty="0"/>
              <a:t> </a:t>
            </a:r>
            <a:r>
              <a:rPr spc="-940" dirty="0"/>
              <a:t>S</a:t>
            </a:r>
            <a:r>
              <a:rPr lang="en-US" spc="-940" dirty="0"/>
              <a:t> </a:t>
            </a:r>
            <a:r>
              <a:rPr spc="-94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608" y="1901951"/>
            <a:ext cx="4302251" cy="2546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44802" y="4771466"/>
            <a:ext cx="9211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comparisons: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 (n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..... + 1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n(n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 2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equals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25" spc="-37" baseline="265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725" baseline="2657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75538"/>
            <a:ext cx="10334675" cy="1248008"/>
          </a:xfrm>
          <a:prstGeom prst="rect">
            <a:avLst/>
          </a:prstGeom>
        </p:spPr>
        <p:txBody>
          <a:bodyPr vert="horz" wrap="square" lIns="0" tIns="321538" rIns="0" bIns="0" rtlCol="0">
            <a:spAutoFit/>
          </a:bodyPr>
          <a:lstStyle/>
          <a:p>
            <a:pPr marL="1702435">
              <a:lnSpc>
                <a:spcPct val="100000"/>
              </a:lnSpc>
              <a:spcBef>
                <a:spcPts val="115"/>
              </a:spcBef>
            </a:pPr>
            <a:r>
              <a:rPr spc="-1120" dirty="0"/>
              <a:t>N</a:t>
            </a:r>
            <a:r>
              <a:rPr lang="en-US" spc="-1120" dirty="0"/>
              <a:t> </a:t>
            </a:r>
            <a:r>
              <a:rPr spc="-1120" dirty="0"/>
              <a:t>U</a:t>
            </a:r>
            <a:r>
              <a:rPr lang="en-US" spc="-1120" dirty="0"/>
              <a:t> </a:t>
            </a:r>
            <a:r>
              <a:rPr spc="-1120" dirty="0"/>
              <a:t>M</a:t>
            </a:r>
            <a:r>
              <a:rPr lang="en-US" spc="-1120" dirty="0"/>
              <a:t> </a:t>
            </a:r>
            <a:r>
              <a:rPr spc="-1120" dirty="0"/>
              <a:t>B</a:t>
            </a:r>
            <a:r>
              <a:rPr lang="en-US" spc="-1120" dirty="0"/>
              <a:t> </a:t>
            </a:r>
            <a:r>
              <a:rPr spc="-1120" dirty="0"/>
              <a:t>E</a:t>
            </a:r>
            <a:r>
              <a:rPr lang="en-US" spc="-1120" dirty="0"/>
              <a:t> </a:t>
            </a:r>
            <a:r>
              <a:rPr spc="-1120" dirty="0"/>
              <a:t>R</a:t>
            </a:r>
            <a:r>
              <a:rPr lang="en-US" spc="-1120" dirty="0"/>
              <a:t>  </a:t>
            </a:r>
            <a:r>
              <a:rPr spc="-590" dirty="0"/>
              <a:t> </a:t>
            </a:r>
            <a:r>
              <a:rPr spc="-1280" dirty="0"/>
              <a:t>O</a:t>
            </a:r>
            <a:r>
              <a:rPr lang="en-US" spc="-1280" dirty="0"/>
              <a:t>  </a:t>
            </a:r>
            <a:r>
              <a:rPr spc="-1280" dirty="0"/>
              <a:t>F</a:t>
            </a:r>
            <a:r>
              <a:rPr lang="en-US" spc="-1280" dirty="0"/>
              <a:t> </a:t>
            </a:r>
            <a:r>
              <a:rPr spc="-625" dirty="0"/>
              <a:t> </a:t>
            </a:r>
            <a:r>
              <a:rPr lang="en-US" spc="-625" dirty="0"/>
              <a:t> </a:t>
            </a:r>
            <a:r>
              <a:rPr spc="-994" dirty="0"/>
              <a:t>C</a:t>
            </a:r>
            <a:r>
              <a:rPr lang="en-US" spc="-994" dirty="0"/>
              <a:t> </a:t>
            </a:r>
            <a:r>
              <a:rPr spc="-994" dirty="0"/>
              <a:t>O</a:t>
            </a:r>
            <a:r>
              <a:rPr lang="en-US" spc="-994" dirty="0"/>
              <a:t> </a:t>
            </a:r>
            <a:r>
              <a:rPr spc="-994" dirty="0"/>
              <a:t>M</a:t>
            </a:r>
            <a:r>
              <a:rPr lang="en-US" spc="-994" dirty="0"/>
              <a:t> </a:t>
            </a:r>
            <a:r>
              <a:rPr spc="-994" dirty="0"/>
              <a:t>P</a:t>
            </a:r>
            <a:r>
              <a:rPr lang="en-US" spc="-994" dirty="0"/>
              <a:t> </a:t>
            </a:r>
            <a:r>
              <a:rPr spc="-994" dirty="0"/>
              <a:t>A</a:t>
            </a:r>
            <a:r>
              <a:rPr lang="en-US" spc="-994" dirty="0"/>
              <a:t> </a:t>
            </a:r>
            <a:r>
              <a:rPr spc="-994" dirty="0"/>
              <a:t>R</a:t>
            </a:r>
            <a:r>
              <a:rPr lang="en-US" spc="-994" dirty="0"/>
              <a:t> </a:t>
            </a:r>
            <a:r>
              <a:rPr spc="-994" dirty="0"/>
              <a:t>I</a:t>
            </a:r>
            <a:r>
              <a:rPr lang="en-US" spc="-994" dirty="0"/>
              <a:t> </a:t>
            </a:r>
            <a:r>
              <a:rPr spc="-994" dirty="0"/>
              <a:t>S</a:t>
            </a:r>
            <a:r>
              <a:rPr lang="en-US" spc="-994" dirty="0"/>
              <a:t> </a:t>
            </a:r>
            <a:r>
              <a:rPr spc="-994" dirty="0"/>
              <a:t>O</a:t>
            </a:r>
            <a:r>
              <a:rPr lang="en-US" spc="-994" dirty="0"/>
              <a:t> </a:t>
            </a:r>
            <a:r>
              <a:rPr spc="-994" dirty="0"/>
              <a:t>N</a:t>
            </a:r>
            <a:r>
              <a:rPr lang="en-US" spc="-994" dirty="0"/>
              <a:t> </a:t>
            </a:r>
            <a:r>
              <a:rPr spc="-994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155901"/>
            <a:ext cx="10638155" cy="40570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70" dirty="0">
                <a:solidFill>
                  <a:srgbClr val="FFFFFF"/>
                </a:solidFill>
                <a:latin typeface="Verdana"/>
                <a:cs typeface="Verdana"/>
              </a:rPr>
              <a:t>Selection</a:t>
            </a:r>
            <a:r>
              <a:rPr sz="40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Verdana"/>
                <a:cs typeface="Verdana"/>
              </a:rPr>
              <a:t>sort: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40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40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4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sz="40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4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spc="2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40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4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4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4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80" dirty="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sz="4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4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4000" spc="-114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/>
                <a:cs typeface="Verdana"/>
              </a:rPr>
              <a:t>iteration,</a:t>
            </a:r>
            <a:r>
              <a:rPr sz="4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40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04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40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6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40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traverse </a:t>
            </a:r>
            <a:r>
              <a:rPr sz="4000" spc="-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20" dirty="0">
                <a:solidFill>
                  <a:srgbClr val="FFFFFF"/>
                </a:solidFill>
                <a:latin typeface="Verdana"/>
                <a:cs typeface="Verdana"/>
              </a:rPr>
              <a:t>entire</a:t>
            </a:r>
            <a:r>
              <a:rPr sz="40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FFFFF"/>
                </a:solidFill>
                <a:latin typeface="Verdana"/>
                <a:cs typeface="Verdana"/>
              </a:rPr>
              <a:t>unsorted</a:t>
            </a:r>
            <a:r>
              <a:rPr sz="4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4000" dirty="0">
              <a:latin typeface="Verdana"/>
              <a:cs typeface="Verdana"/>
            </a:endParaRPr>
          </a:p>
          <a:p>
            <a:pPr marL="241300" marR="492759" indent="-228600">
              <a:lnSpc>
                <a:spcPts val="4320"/>
              </a:lnSpc>
              <a:spcBef>
                <a:spcPts val="1075"/>
              </a:spcBef>
              <a:buClr>
                <a:srgbClr val="FFFFFF"/>
              </a:buClr>
              <a:buFont typeface="Arial"/>
              <a:buChar char="•"/>
              <a:tabLst>
                <a:tab pos="383540" algn="l"/>
                <a:tab pos="3097530" algn="l"/>
              </a:tabLst>
            </a:pPr>
            <a:r>
              <a:rPr dirty="0"/>
              <a:t>	</a:t>
            </a:r>
            <a:r>
              <a:rPr sz="4000" spc="-35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4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Verdana"/>
                <a:cs typeface="Verdana"/>
              </a:rPr>
              <a:t>sort:</a:t>
            </a:r>
            <a:r>
              <a:rPr sz="4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4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7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40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40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40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sz="4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4000" spc="-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40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40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04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4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sz="4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procedure</a:t>
            </a:r>
            <a:r>
              <a:rPr sz="4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9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4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3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4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pass.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140" y="575538"/>
            <a:ext cx="9182735" cy="1248008"/>
          </a:xfrm>
          <a:prstGeom prst="rect">
            <a:avLst/>
          </a:prstGeom>
        </p:spPr>
        <p:txBody>
          <a:bodyPr vert="horz" wrap="square" lIns="0" tIns="321538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115"/>
              </a:spcBef>
            </a:pPr>
            <a:r>
              <a:rPr spc="-1120" dirty="0"/>
              <a:t>N</a:t>
            </a:r>
            <a:r>
              <a:rPr lang="en-US" spc="-1120" dirty="0"/>
              <a:t> </a:t>
            </a:r>
            <a:r>
              <a:rPr spc="-1120" dirty="0"/>
              <a:t>U</a:t>
            </a:r>
            <a:r>
              <a:rPr lang="en-US" spc="-1120" dirty="0"/>
              <a:t> </a:t>
            </a:r>
            <a:r>
              <a:rPr spc="-1120" dirty="0"/>
              <a:t>M</a:t>
            </a:r>
            <a:r>
              <a:rPr lang="en-US" spc="-1120" dirty="0"/>
              <a:t> </a:t>
            </a:r>
            <a:r>
              <a:rPr spc="-1120" dirty="0"/>
              <a:t>B</a:t>
            </a:r>
            <a:r>
              <a:rPr lang="en-US" spc="-1120" dirty="0"/>
              <a:t> </a:t>
            </a:r>
            <a:r>
              <a:rPr spc="-1120" dirty="0"/>
              <a:t>E</a:t>
            </a:r>
            <a:r>
              <a:rPr lang="en-US" spc="-1120" dirty="0"/>
              <a:t> </a:t>
            </a:r>
            <a:r>
              <a:rPr spc="-1120" dirty="0"/>
              <a:t>R</a:t>
            </a:r>
            <a:r>
              <a:rPr spc="-575" dirty="0"/>
              <a:t> </a:t>
            </a:r>
            <a:r>
              <a:rPr lang="en-US" spc="-575" dirty="0"/>
              <a:t> </a:t>
            </a:r>
            <a:r>
              <a:rPr spc="-1280" dirty="0"/>
              <a:t>O</a:t>
            </a:r>
            <a:r>
              <a:rPr lang="en-US" spc="-1280" dirty="0"/>
              <a:t>  </a:t>
            </a:r>
            <a:r>
              <a:rPr spc="-1280" dirty="0"/>
              <a:t>F</a:t>
            </a:r>
            <a:r>
              <a:rPr spc="-605" dirty="0"/>
              <a:t> </a:t>
            </a:r>
            <a:r>
              <a:rPr lang="en-US" spc="-605" dirty="0"/>
              <a:t> </a:t>
            </a:r>
            <a:r>
              <a:rPr spc="-960" dirty="0"/>
              <a:t>S</a:t>
            </a:r>
            <a:r>
              <a:rPr lang="en-US" spc="-960" dirty="0"/>
              <a:t> </a:t>
            </a:r>
            <a:r>
              <a:rPr spc="-960" dirty="0"/>
              <a:t>W</a:t>
            </a:r>
            <a:r>
              <a:rPr lang="en-US" spc="-960" dirty="0"/>
              <a:t> </a:t>
            </a:r>
            <a:r>
              <a:rPr spc="-960" dirty="0"/>
              <a:t>A</a:t>
            </a:r>
            <a:r>
              <a:rPr lang="en-US" spc="-960" dirty="0"/>
              <a:t> </a:t>
            </a:r>
            <a:r>
              <a:rPr spc="-960" dirty="0"/>
              <a:t>P</a:t>
            </a:r>
            <a:r>
              <a:rPr lang="en-US" spc="-960" dirty="0"/>
              <a:t> </a:t>
            </a:r>
            <a:r>
              <a:rPr spc="-9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239721"/>
            <a:ext cx="10276840" cy="31686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Selection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45" dirty="0">
                <a:solidFill>
                  <a:srgbClr val="FFFFFF"/>
                </a:solidFill>
                <a:latin typeface="Verdana"/>
                <a:cs typeface="Verdana"/>
              </a:rPr>
              <a:t>Sort-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Selection</a:t>
            </a:r>
            <a:r>
              <a:rPr sz="3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65" dirty="0">
                <a:solidFill>
                  <a:srgbClr val="FFFFFF"/>
                </a:solidFill>
                <a:latin typeface="Verdana"/>
                <a:cs typeface="Verdana"/>
              </a:rPr>
              <a:t>i-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solidFill>
                  <a:srgbClr val="FFFFFF"/>
                </a:solidFill>
                <a:latin typeface="Verdana"/>
                <a:cs typeface="Verdana"/>
              </a:rPr>
              <a:t>smallest</a:t>
            </a:r>
            <a:r>
              <a:rPr sz="3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selected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placed</a:t>
            </a:r>
            <a:r>
              <a:rPr sz="3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65" dirty="0">
                <a:solidFill>
                  <a:srgbClr val="FFFFFF"/>
                </a:solidFill>
                <a:latin typeface="Verdana"/>
                <a:cs typeface="Verdana"/>
              </a:rPr>
              <a:t>i-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3600">
              <a:latin typeface="Verdana"/>
              <a:cs typeface="Verdana"/>
            </a:endParaRPr>
          </a:p>
          <a:p>
            <a:pPr marL="241300" marR="149225" indent="-228600">
              <a:lnSpc>
                <a:spcPts val="38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0" dirty="0">
                <a:solidFill>
                  <a:srgbClr val="FFFFFF"/>
                </a:solidFill>
                <a:latin typeface="Verdana"/>
                <a:cs typeface="Verdana"/>
              </a:rPr>
              <a:t>Sort-</a:t>
            </a:r>
            <a:r>
              <a:rPr sz="3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Bubble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sz="3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repeatedly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compares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swaps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Verdana"/>
                <a:cs typeface="Verdana"/>
              </a:rPr>
              <a:t>(if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needed)</a:t>
            </a:r>
            <a:r>
              <a:rPr sz="3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Verdana"/>
                <a:cs typeface="Verdana"/>
              </a:rPr>
              <a:t>adjacent 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3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pass.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591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Tahoma</vt:lpstr>
      <vt:lpstr>Trebuchet MS</vt:lpstr>
      <vt:lpstr>Verdana</vt:lpstr>
      <vt:lpstr>Office Theme</vt:lpstr>
      <vt:lpstr>DATA STRUCTURES AND ALGORITHMS Sorting Comparisons</vt:lpstr>
      <vt:lpstr>B  U  B  B  L   E S    O   R   T  V/S  S   E   L   C    T    I  O   N S    O   R   T</vt:lpstr>
      <vt:lpstr>C O N  T IN U E D</vt:lpstr>
      <vt:lpstr>S E L E C T I O N S O R T ( J AVA C O D E  )  </vt:lpstr>
      <vt:lpstr>B U B B L E  S O R T  ( J AVA  C O D E  ) </vt:lpstr>
      <vt:lpstr>B U B B L E  S O R T  ( C O M P A R I S O N S )</vt:lpstr>
      <vt:lpstr>S E L E C T I O N  S O R T  ( C O M P A R I S O N S )</vt:lpstr>
      <vt:lpstr>N U M B E R   O  F   C O M P A R I S O N S</vt:lpstr>
      <vt:lpstr>N U M B E R  O  F  S W A P S</vt:lpstr>
      <vt:lpstr>IN – P L A C E   A N D  O U  T -P L  A C E  I M P L E M E N T A T I O N S</vt:lpstr>
      <vt:lpstr>THANKS….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Sorting Comparisons</dc:title>
  <cp:lastModifiedBy>Ravishankar Kumar</cp:lastModifiedBy>
  <cp:revision>1</cp:revision>
  <dcterms:created xsi:type="dcterms:W3CDTF">2022-11-10T16:53:57Z</dcterms:created>
  <dcterms:modified xsi:type="dcterms:W3CDTF">2022-11-10T17:17:24Z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2022-11-10T00:00:00Z</vt:filetime>
  </property>
  <property fmtid="{D5CDD505-2E9C-101B-9397-08002B2CF9AE}" pid="5" name="Producer">
    <vt:lpwstr>www.ilovepdf.com</vt:lpwstr>
  </property>
</Properties>
</file>