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5727-3C7B-4300-89EF-31795A12CE7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68E-3270-4A42-B63E-449FEB63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5727-3C7B-4300-89EF-31795A12CE7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68E-3270-4A42-B63E-449FEB63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5727-3C7B-4300-89EF-31795A12CE7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68E-3270-4A42-B63E-449FEB63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1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5727-3C7B-4300-89EF-31795A12CE7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68E-3270-4A42-B63E-449FEB63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5727-3C7B-4300-89EF-31795A12CE7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68E-3270-4A42-B63E-449FEB63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7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5727-3C7B-4300-89EF-31795A12CE7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68E-3270-4A42-B63E-449FEB63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4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5727-3C7B-4300-89EF-31795A12CE7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68E-3270-4A42-B63E-449FEB63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5727-3C7B-4300-89EF-31795A12CE7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68E-3270-4A42-B63E-449FEB63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5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5727-3C7B-4300-89EF-31795A12CE7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68E-3270-4A42-B63E-449FEB63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9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5727-3C7B-4300-89EF-31795A12CE7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68E-3270-4A42-B63E-449FEB63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6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5727-3C7B-4300-89EF-31795A12CE7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68E-3270-4A42-B63E-449FEB63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5727-3C7B-4300-89EF-31795A12CE71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D68E-3270-4A42-B63E-449FEB63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2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Kundan Kudale</dc:creator>
  <cp:lastModifiedBy>Kundan Kudale</cp:lastModifiedBy>
  <cp:revision>1</cp:revision>
  <dcterms:created xsi:type="dcterms:W3CDTF">2017-07-11T08:58:54Z</dcterms:created>
  <dcterms:modified xsi:type="dcterms:W3CDTF">2017-07-11T08:59:37Z</dcterms:modified>
</cp:coreProperties>
</file>