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8" autoAdjust="0"/>
    <p:restoredTop sz="86127" autoAdjust="0"/>
  </p:normalViewPr>
  <p:slideViewPr>
    <p:cSldViewPr snapToGrid="0">
      <p:cViewPr varScale="1">
        <p:scale>
          <a:sx n="40" d="100"/>
          <a:sy n="40" d="100"/>
        </p:scale>
        <p:origin x="158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C29115-3046-4C97-B844-64290ADCDF44}" type="datetimeFigureOut">
              <a:rPr lang="en-US" smtClean="0"/>
              <a:t>5/25/2025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E567E-8AE8-4A53-B26D-8DE1A51DF847}" type="slidenum">
              <a:rPr lang="en-US" smtClean="0"/>
              <a:t>‹#›</a:t>
            </a:fld>
            <a:endParaRPr lang="en-US"/>
          </a:p>
        </p:txBody>
      </p:sp>
    </p:spTree>
    <p:extLst>
      <p:ext uri="{BB962C8B-B14F-4D97-AF65-F5344CB8AC3E}">
        <p14:creationId xmlns:p14="http://schemas.microsoft.com/office/powerpoint/2010/main" val="4141370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E567E-8AE8-4A53-B26D-8DE1A51DF847}" type="slidenum">
              <a:rPr lang="en-US" smtClean="0"/>
              <a:t>3</a:t>
            </a:fld>
            <a:endParaRPr lang="en-US"/>
          </a:p>
        </p:txBody>
      </p:sp>
    </p:spTree>
    <p:extLst>
      <p:ext uri="{BB962C8B-B14F-4D97-AF65-F5344CB8AC3E}">
        <p14:creationId xmlns:p14="http://schemas.microsoft.com/office/powerpoint/2010/main" val="2027971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5E567E-8AE8-4A53-B26D-8DE1A51DF847}" type="slidenum">
              <a:rPr lang="en-US" smtClean="0"/>
              <a:t>4</a:t>
            </a:fld>
            <a:endParaRPr lang="en-US"/>
          </a:p>
        </p:txBody>
      </p:sp>
    </p:spTree>
    <p:extLst>
      <p:ext uri="{BB962C8B-B14F-4D97-AF65-F5344CB8AC3E}">
        <p14:creationId xmlns:p14="http://schemas.microsoft.com/office/powerpoint/2010/main" val="124894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C1920-9EA6-36AB-E29D-610E120955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ED6134-8E85-8A36-15CB-CAA47E4A03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0C2B3D-BEF3-595A-4B40-5D5CA46472D5}"/>
              </a:ext>
            </a:extLst>
          </p:cNvPr>
          <p:cNvSpPr>
            <a:spLocks noGrp="1"/>
          </p:cNvSpPr>
          <p:nvPr>
            <p:ph type="dt" sz="half" idx="10"/>
          </p:nvPr>
        </p:nvSpPr>
        <p:spPr/>
        <p:txBody>
          <a:bodyPr/>
          <a:lstStyle/>
          <a:p>
            <a:fld id="{10918D5B-327B-48A6-86E2-FDE8CD0304ED}" type="datetimeFigureOut">
              <a:rPr lang="en-US" smtClean="0"/>
              <a:t>5/25/2025</a:t>
            </a:fld>
            <a:endParaRPr lang="en-US"/>
          </a:p>
        </p:txBody>
      </p:sp>
      <p:sp>
        <p:nvSpPr>
          <p:cNvPr id="5" name="Footer Placeholder 4">
            <a:extLst>
              <a:ext uri="{FF2B5EF4-FFF2-40B4-BE49-F238E27FC236}">
                <a16:creationId xmlns:a16="http://schemas.microsoft.com/office/drawing/2014/main" id="{E265F134-0068-8A6F-6A0D-3312F6964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495B1-7D39-055B-C9A5-DF790DB8E8C9}"/>
              </a:ext>
            </a:extLst>
          </p:cNvPr>
          <p:cNvSpPr>
            <a:spLocks noGrp="1"/>
          </p:cNvSpPr>
          <p:nvPr>
            <p:ph type="sldNum" sz="quarter" idx="12"/>
          </p:nvPr>
        </p:nvSpPr>
        <p:spPr/>
        <p:txBody>
          <a:bodyPr/>
          <a:lstStyle/>
          <a:p>
            <a:fld id="{9A414F84-25E3-4EC1-AF0E-1F03FD192658}" type="slidenum">
              <a:rPr lang="en-US" smtClean="0"/>
              <a:t>‹#›</a:t>
            </a:fld>
            <a:endParaRPr lang="en-US"/>
          </a:p>
        </p:txBody>
      </p:sp>
    </p:spTree>
    <p:extLst>
      <p:ext uri="{BB962C8B-B14F-4D97-AF65-F5344CB8AC3E}">
        <p14:creationId xmlns:p14="http://schemas.microsoft.com/office/powerpoint/2010/main" val="1162534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F4164-EC48-FE04-AFD8-A13D969CE9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115067-291E-2D9D-EDD6-F2E0C16A1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9B58B7-0E23-4919-8307-EB176D830F90}"/>
              </a:ext>
            </a:extLst>
          </p:cNvPr>
          <p:cNvSpPr>
            <a:spLocks noGrp="1"/>
          </p:cNvSpPr>
          <p:nvPr>
            <p:ph type="dt" sz="half" idx="10"/>
          </p:nvPr>
        </p:nvSpPr>
        <p:spPr/>
        <p:txBody>
          <a:bodyPr/>
          <a:lstStyle/>
          <a:p>
            <a:fld id="{10918D5B-327B-48A6-86E2-FDE8CD0304ED}" type="datetimeFigureOut">
              <a:rPr lang="en-US" smtClean="0"/>
              <a:t>5/25/2025</a:t>
            </a:fld>
            <a:endParaRPr lang="en-US"/>
          </a:p>
        </p:txBody>
      </p:sp>
      <p:sp>
        <p:nvSpPr>
          <p:cNvPr id="5" name="Footer Placeholder 4">
            <a:extLst>
              <a:ext uri="{FF2B5EF4-FFF2-40B4-BE49-F238E27FC236}">
                <a16:creationId xmlns:a16="http://schemas.microsoft.com/office/drawing/2014/main" id="{77BF3C08-D55D-F60B-4EA1-4025FF3160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51D19-1831-218F-DC5C-107ED2D5776D}"/>
              </a:ext>
            </a:extLst>
          </p:cNvPr>
          <p:cNvSpPr>
            <a:spLocks noGrp="1"/>
          </p:cNvSpPr>
          <p:nvPr>
            <p:ph type="sldNum" sz="quarter" idx="12"/>
          </p:nvPr>
        </p:nvSpPr>
        <p:spPr/>
        <p:txBody>
          <a:bodyPr/>
          <a:lstStyle/>
          <a:p>
            <a:fld id="{9A414F84-25E3-4EC1-AF0E-1F03FD192658}" type="slidenum">
              <a:rPr lang="en-US" smtClean="0"/>
              <a:t>‹#›</a:t>
            </a:fld>
            <a:endParaRPr lang="en-US"/>
          </a:p>
        </p:txBody>
      </p:sp>
    </p:spTree>
    <p:extLst>
      <p:ext uri="{BB962C8B-B14F-4D97-AF65-F5344CB8AC3E}">
        <p14:creationId xmlns:p14="http://schemas.microsoft.com/office/powerpoint/2010/main" val="3636976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51F4A3-0477-1FE5-DD9C-15CD1CA64A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CB08F1-4AA6-222E-3731-6335352418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B98391-8FC1-341F-961C-BC0256F3150D}"/>
              </a:ext>
            </a:extLst>
          </p:cNvPr>
          <p:cNvSpPr>
            <a:spLocks noGrp="1"/>
          </p:cNvSpPr>
          <p:nvPr>
            <p:ph type="dt" sz="half" idx="10"/>
          </p:nvPr>
        </p:nvSpPr>
        <p:spPr/>
        <p:txBody>
          <a:bodyPr/>
          <a:lstStyle/>
          <a:p>
            <a:fld id="{10918D5B-327B-48A6-86E2-FDE8CD0304ED}" type="datetimeFigureOut">
              <a:rPr lang="en-US" smtClean="0"/>
              <a:t>5/25/2025</a:t>
            </a:fld>
            <a:endParaRPr lang="en-US"/>
          </a:p>
        </p:txBody>
      </p:sp>
      <p:sp>
        <p:nvSpPr>
          <p:cNvPr id="5" name="Footer Placeholder 4">
            <a:extLst>
              <a:ext uri="{FF2B5EF4-FFF2-40B4-BE49-F238E27FC236}">
                <a16:creationId xmlns:a16="http://schemas.microsoft.com/office/drawing/2014/main" id="{1CE496E6-D729-44B6-EA65-F954008B0A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3F862-48C6-5F64-A796-03C61CD7B616}"/>
              </a:ext>
            </a:extLst>
          </p:cNvPr>
          <p:cNvSpPr>
            <a:spLocks noGrp="1"/>
          </p:cNvSpPr>
          <p:nvPr>
            <p:ph type="sldNum" sz="quarter" idx="12"/>
          </p:nvPr>
        </p:nvSpPr>
        <p:spPr/>
        <p:txBody>
          <a:bodyPr/>
          <a:lstStyle/>
          <a:p>
            <a:fld id="{9A414F84-25E3-4EC1-AF0E-1F03FD192658}" type="slidenum">
              <a:rPr lang="en-US" smtClean="0"/>
              <a:t>‹#›</a:t>
            </a:fld>
            <a:endParaRPr lang="en-US"/>
          </a:p>
        </p:txBody>
      </p:sp>
    </p:spTree>
    <p:extLst>
      <p:ext uri="{BB962C8B-B14F-4D97-AF65-F5344CB8AC3E}">
        <p14:creationId xmlns:p14="http://schemas.microsoft.com/office/powerpoint/2010/main" val="111022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741A3-3204-3922-A996-CBB848C5A0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785A83-9B4A-284F-C972-F638D34755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47BB-9C4D-17B9-FB2D-D2AC31CF366F}"/>
              </a:ext>
            </a:extLst>
          </p:cNvPr>
          <p:cNvSpPr>
            <a:spLocks noGrp="1"/>
          </p:cNvSpPr>
          <p:nvPr>
            <p:ph type="dt" sz="half" idx="10"/>
          </p:nvPr>
        </p:nvSpPr>
        <p:spPr/>
        <p:txBody>
          <a:bodyPr/>
          <a:lstStyle/>
          <a:p>
            <a:fld id="{10918D5B-327B-48A6-86E2-FDE8CD0304ED}" type="datetimeFigureOut">
              <a:rPr lang="en-US" smtClean="0"/>
              <a:t>5/25/2025</a:t>
            </a:fld>
            <a:endParaRPr lang="en-US"/>
          </a:p>
        </p:txBody>
      </p:sp>
      <p:sp>
        <p:nvSpPr>
          <p:cNvPr id="5" name="Footer Placeholder 4">
            <a:extLst>
              <a:ext uri="{FF2B5EF4-FFF2-40B4-BE49-F238E27FC236}">
                <a16:creationId xmlns:a16="http://schemas.microsoft.com/office/drawing/2014/main" id="{699F4470-3638-9624-37E7-3B24FBC0F2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96709-6D17-2548-08A9-5581A80DB960}"/>
              </a:ext>
            </a:extLst>
          </p:cNvPr>
          <p:cNvSpPr>
            <a:spLocks noGrp="1"/>
          </p:cNvSpPr>
          <p:nvPr>
            <p:ph type="sldNum" sz="quarter" idx="12"/>
          </p:nvPr>
        </p:nvSpPr>
        <p:spPr/>
        <p:txBody>
          <a:bodyPr/>
          <a:lstStyle/>
          <a:p>
            <a:fld id="{9A414F84-25E3-4EC1-AF0E-1F03FD192658}" type="slidenum">
              <a:rPr lang="en-US" smtClean="0"/>
              <a:t>‹#›</a:t>
            </a:fld>
            <a:endParaRPr lang="en-US"/>
          </a:p>
        </p:txBody>
      </p:sp>
    </p:spTree>
    <p:extLst>
      <p:ext uri="{BB962C8B-B14F-4D97-AF65-F5344CB8AC3E}">
        <p14:creationId xmlns:p14="http://schemas.microsoft.com/office/powerpoint/2010/main" val="2037834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A56D-7E9F-EED7-12A0-9B9B0C967D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A3602E-BBFA-5099-61D6-F325E0C158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5390F4-D230-B4C6-6039-BE4197B78C55}"/>
              </a:ext>
            </a:extLst>
          </p:cNvPr>
          <p:cNvSpPr>
            <a:spLocks noGrp="1"/>
          </p:cNvSpPr>
          <p:nvPr>
            <p:ph type="dt" sz="half" idx="10"/>
          </p:nvPr>
        </p:nvSpPr>
        <p:spPr/>
        <p:txBody>
          <a:bodyPr/>
          <a:lstStyle/>
          <a:p>
            <a:fld id="{10918D5B-327B-48A6-86E2-FDE8CD0304ED}" type="datetimeFigureOut">
              <a:rPr lang="en-US" smtClean="0"/>
              <a:t>5/25/2025</a:t>
            </a:fld>
            <a:endParaRPr lang="en-US"/>
          </a:p>
        </p:txBody>
      </p:sp>
      <p:sp>
        <p:nvSpPr>
          <p:cNvPr id="5" name="Footer Placeholder 4">
            <a:extLst>
              <a:ext uri="{FF2B5EF4-FFF2-40B4-BE49-F238E27FC236}">
                <a16:creationId xmlns:a16="http://schemas.microsoft.com/office/drawing/2014/main" id="{6C4CEE8F-DDB5-2900-8C20-84D01CECD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53C452-1368-20F2-8331-B29A4796BF62}"/>
              </a:ext>
            </a:extLst>
          </p:cNvPr>
          <p:cNvSpPr>
            <a:spLocks noGrp="1"/>
          </p:cNvSpPr>
          <p:nvPr>
            <p:ph type="sldNum" sz="quarter" idx="12"/>
          </p:nvPr>
        </p:nvSpPr>
        <p:spPr/>
        <p:txBody>
          <a:bodyPr/>
          <a:lstStyle/>
          <a:p>
            <a:fld id="{9A414F84-25E3-4EC1-AF0E-1F03FD192658}" type="slidenum">
              <a:rPr lang="en-US" smtClean="0"/>
              <a:t>‹#›</a:t>
            </a:fld>
            <a:endParaRPr lang="en-US"/>
          </a:p>
        </p:txBody>
      </p:sp>
    </p:spTree>
    <p:extLst>
      <p:ext uri="{BB962C8B-B14F-4D97-AF65-F5344CB8AC3E}">
        <p14:creationId xmlns:p14="http://schemas.microsoft.com/office/powerpoint/2010/main" val="3161233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EEC0-1BB1-0B8F-30DE-6C6DF010BC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B5B547-AA87-B57E-D0C8-609D0A6305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452AEB-168C-BEE9-51A1-89F93B298D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FDBCA1-3124-86E8-6D7E-F536BE13FDAE}"/>
              </a:ext>
            </a:extLst>
          </p:cNvPr>
          <p:cNvSpPr>
            <a:spLocks noGrp="1"/>
          </p:cNvSpPr>
          <p:nvPr>
            <p:ph type="dt" sz="half" idx="10"/>
          </p:nvPr>
        </p:nvSpPr>
        <p:spPr/>
        <p:txBody>
          <a:bodyPr/>
          <a:lstStyle/>
          <a:p>
            <a:fld id="{10918D5B-327B-48A6-86E2-FDE8CD0304ED}" type="datetimeFigureOut">
              <a:rPr lang="en-US" smtClean="0"/>
              <a:t>5/25/2025</a:t>
            </a:fld>
            <a:endParaRPr lang="en-US"/>
          </a:p>
        </p:txBody>
      </p:sp>
      <p:sp>
        <p:nvSpPr>
          <p:cNvPr id="6" name="Footer Placeholder 5">
            <a:extLst>
              <a:ext uri="{FF2B5EF4-FFF2-40B4-BE49-F238E27FC236}">
                <a16:creationId xmlns:a16="http://schemas.microsoft.com/office/drawing/2014/main" id="{8A571B53-A837-D9D9-710F-F2B4C6AD3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A10593-F323-B43B-B5BE-C671FD2F6E1F}"/>
              </a:ext>
            </a:extLst>
          </p:cNvPr>
          <p:cNvSpPr>
            <a:spLocks noGrp="1"/>
          </p:cNvSpPr>
          <p:nvPr>
            <p:ph type="sldNum" sz="quarter" idx="12"/>
          </p:nvPr>
        </p:nvSpPr>
        <p:spPr/>
        <p:txBody>
          <a:bodyPr/>
          <a:lstStyle/>
          <a:p>
            <a:fld id="{9A414F84-25E3-4EC1-AF0E-1F03FD192658}" type="slidenum">
              <a:rPr lang="en-US" smtClean="0"/>
              <a:t>‹#›</a:t>
            </a:fld>
            <a:endParaRPr lang="en-US"/>
          </a:p>
        </p:txBody>
      </p:sp>
    </p:spTree>
    <p:extLst>
      <p:ext uri="{BB962C8B-B14F-4D97-AF65-F5344CB8AC3E}">
        <p14:creationId xmlns:p14="http://schemas.microsoft.com/office/powerpoint/2010/main" val="2668362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57F5-44A3-E4CA-1D95-D840A61EE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7AEC82-10D8-7FF2-C59D-BF13FC9F2D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382C12-D3C5-363E-AE1F-968C715BF9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C3E36E-7737-491D-C61B-253692F876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917DA9-D1FF-EE89-599C-4D580A3302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D09CE9-BE98-6818-043F-A20E94244BEE}"/>
              </a:ext>
            </a:extLst>
          </p:cNvPr>
          <p:cNvSpPr>
            <a:spLocks noGrp="1"/>
          </p:cNvSpPr>
          <p:nvPr>
            <p:ph type="dt" sz="half" idx="10"/>
          </p:nvPr>
        </p:nvSpPr>
        <p:spPr/>
        <p:txBody>
          <a:bodyPr/>
          <a:lstStyle/>
          <a:p>
            <a:fld id="{10918D5B-327B-48A6-86E2-FDE8CD0304ED}" type="datetimeFigureOut">
              <a:rPr lang="en-US" smtClean="0"/>
              <a:t>5/25/2025</a:t>
            </a:fld>
            <a:endParaRPr lang="en-US"/>
          </a:p>
        </p:txBody>
      </p:sp>
      <p:sp>
        <p:nvSpPr>
          <p:cNvPr id="8" name="Footer Placeholder 7">
            <a:extLst>
              <a:ext uri="{FF2B5EF4-FFF2-40B4-BE49-F238E27FC236}">
                <a16:creationId xmlns:a16="http://schemas.microsoft.com/office/drawing/2014/main" id="{B760F7D5-EBBD-394E-FFE2-5CF849944E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0046FF-533B-ADFA-CDBF-9EC8319D9CA8}"/>
              </a:ext>
            </a:extLst>
          </p:cNvPr>
          <p:cNvSpPr>
            <a:spLocks noGrp="1"/>
          </p:cNvSpPr>
          <p:nvPr>
            <p:ph type="sldNum" sz="quarter" idx="12"/>
          </p:nvPr>
        </p:nvSpPr>
        <p:spPr/>
        <p:txBody>
          <a:bodyPr/>
          <a:lstStyle/>
          <a:p>
            <a:fld id="{9A414F84-25E3-4EC1-AF0E-1F03FD192658}" type="slidenum">
              <a:rPr lang="en-US" smtClean="0"/>
              <a:t>‹#›</a:t>
            </a:fld>
            <a:endParaRPr lang="en-US"/>
          </a:p>
        </p:txBody>
      </p:sp>
    </p:spTree>
    <p:extLst>
      <p:ext uri="{BB962C8B-B14F-4D97-AF65-F5344CB8AC3E}">
        <p14:creationId xmlns:p14="http://schemas.microsoft.com/office/powerpoint/2010/main" val="2574278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C5233-CEE3-98B7-0A2A-EABDF3B946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9DBF7A-975B-50B6-9234-54E7D4C90F35}"/>
              </a:ext>
            </a:extLst>
          </p:cNvPr>
          <p:cNvSpPr>
            <a:spLocks noGrp="1"/>
          </p:cNvSpPr>
          <p:nvPr>
            <p:ph type="dt" sz="half" idx="10"/>
          </p:nvPr>
        </p:nvSpPr>
        <p:spPr/>
        <p:txBody>
          <a:bodyPr/>
          <a:lstStyle/>
          <a:p>
            <a:fld id="{10918D5B-327B-48A6-86E2-FDE8CD0304ED}" type="datetimeFigureOut">
              <a:rPr lang="en-US" smtClean="0"/>
              <a:t>5/25/2025</a:t>
            </a:fld>
            <a:endParaRPr lang="en-US"/>
          </a:p>
        </p:txBody>
      </p:sp>
      <p:sp>
        <p:nvSpPr>
          <p:cNvPr id="4" name="Footer Placeholder 3">
            <a:extLst>
              <a:ext uri="{FF2B5EF4-FFF2-40B4-BE49-F238E27FC236}">
                <a16:creationId xmlns:a16="http://schemas.microsoft.com/office/drawing/2014/main" id="{2FD335B3-AD3A-24B1-24EB-EDA0A89FFD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CD2D5D-12E7-0623-B7C9-2920E440A7E3}"/>
              </a:ext>
            </a:extLst>
          </p:cNvPr>
          <p:cNvSpPr>
            <a:spLocks noGrp="1"/>
          </p:cNvSpPr>
          <p:nvPr>
            <p:ph type="sldNum" sz="quarter" idx="12"/>
          </p:nvPr>
        </p:nvSpPr>
        <p:spPr/>
        <p:txBody>
          <a:bodyPr/>
          <a:lstStyle/>
          <a:p>
            <a:fld id="{9A414F84-25E3-4EC1-AF0E-1F03FD192658}" type="slidenum">
              <a:rPr lang="en-US" smtClean="0"/>
              <a:t>‹#›</a:t>
            </a:fld>
            <a:endParaRPr lang="en-US"/>
          </a:p>
        </p:txBody>
      </p:sp>
    </p:spTree>
    <p:extLst>
      <p:ext uri="{BB962C8B-B14F-4D97-AF65-F5344CB8AC3E}">
        <p14:creationId xmlns:p14="http://schemas.microsoft.com/office/powerpoint/2010/main" val="290855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BC6FE1-2EE6-A2CE-E9EB-24FF53B2FED8}"/>
              </a:ext>
            </a:extLst>
          </p:cNvPr>
          <p:cNvSpPr>
            <a:spLocks noGrp="1"/>
          </p:cNvSpPr>
          <p:nvPr>
            <p:ph type="dt" sz="half" idx="10"/>
          </p:nvPr>
        </p:nvSpPr>
        <p:spPr/>
        <p:txBody>
          <a:bodyPr/>
          <a:lstStyle/>
          <a:p>
            <a:fld id="{10918D5B-327B-48A6-86E2-FDE8CD0304ED}" type="datetimeFigureOut">
              <a:rPr lang="en-US" smtClean="0"/>
              <a:t>5/25/2025</a:t>
            </a:fld>
            <a:endParaRPr lang="en-US"/>
          </a:p>
        </p:txBody>
      </p:sp>
      <p:sp>
        <p:nvSpPr>
          <p:cNvPr id="3" name="Footer Placeholder 2">
            <a:extLst>
              <a:ext uri="{FF2B5EF4-FFF2-40B4-BE49-F238E27FC236}">
                <a16:creationId xmlns:a16="http://schemas.microsoft.com/office/drawing/2014/main" id="{9EA27E80-CEB4-8179-DEC2-2B11E2C387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D4380B-648A-D606-0B83-9DAA63C35785}"/>
              </a:ext>
            </a:extLst>
          </p:cNvPr>
          <p:cNvSpPr>
            <a:spLocks noGrp="1"/>
          </p:cNvSpPr>
          <p:nvPr>
            <p:ph type="sldNum" sz="quarter" idx="12"/>
          </p:nvPr>
        </p:nvSpPr>
        <p:spPr/>
        <p:txBody>
          <a:bodyPr/>
          <a:lstStyle/>
          <a:p>
            <a:fld id="{9A414F84-25E3-4EC1-AF0E-1F03FD192658}" type="slidenum">
              <a:rPr lang="en-US" smtClean="0"/>
              <a:t>‹#›</a:t>
            </a:fld>
            <a:endParaRPr lang="en-US"/>
          </a:p>
        </p:txBody>
      </p:sp>
    </p:spTree>
    <p:extLst>
      <p:ext uri="{BB962C8B-B14F-4D97-AF65-F5344CB8AC3E}">
        <p14:creationId xmlns:p14="http://schemas.microsoft.com/office/powerpoint/2010/main" val="263653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37D0-8F3F-1A80-C050-CE3E592674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DCF614-FF15-280E-345D-279E6B187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6AED71-B564-F432-85CB-90C43D26C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52EF0D-7500-0A53-3A74-9CCA6A6B6E9C}"/>
              </a:ext>
            </a:extLst>
          </p:cNvPr>
          <p:cNvSpPr>
            <a:spLocks noGrp="1"/>
          </p:cNvSpPr>
          <p:nvPr>
            <p:ph type="dt" sz="half" idx="10"/>
          </p:nvPr>
        </p:nvSpPr>
        <p:spPr/>
        <p:txBody>
          <a:bodyPr/>
          <a:lstStyle/>
          <a:p>
            <a:fld id="{10918D5B-327B-48A6-86E2-FDE8CD0304ED}" type="datetimeFigureOut">
              <a:rPr lang="en-US" smtClean="0"/>
              <a:t>5/25/2025</a:t>
            </a:fld>
            <a:endParaRPr lang="en-US"/>
          </a:p>
        </p:txBody>
      </p:sp>
      <p:sp>
        <p:nvSpPr>
          <p:cNvPr id="6" name="Footer Placeholder 5">
            <a:extLst>
              <a:ext uri="{FF2B5EF4-FFF2-40B4-BE49-F238E27FC236}">
                <a16:creationId xmlns:a16="http://schemas.microsoft.com/office/drawing/2014/main" id="{D6DF90BD-0FC1-4C76-AB73-270F224F44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AA6FA-0D6B-5476-9D5B-69329DF20947}"/>
              </a:ext>
            </a:extLst>
          </p:cNvPr>
          <p:cNvSpPr>
            <a:spLocks noGrp="1"/>
          </p:cNvSpPr>
          <p:nvPr>
            <p:ph type="sldNum" sz="quarter" idx="12"/>
          </p:nvPr>
        </p:nvSpPr>
        <p:spPr/>
        <p:txBody>
          <a:bodyPr/>
          <a:lstStyle/>
          <a:p>
            <a:fld id="{9A414F84-25E3-4EC1-AF0E-1F03FD192658}" type="slidenum">
              <a:rPr lang="en-US" smtClean="0"/>
              <a:t>‹#›</a:t>
            </a:fld>
            <a:endParaRPr lang="en-US"/>
          </a:p>
        </p:txBody>
      </p:sp>
    </p:spTree>
    <p:extLst>
      <p:ext uri="{BB962C8B-B14F-4D97-AF65-F5344CB8AC3E}">
        <p14:creationId xmlns:p14="http://schemas.microsoft.com/office/powerpoint/2010/main" val="25368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956E-358B-82EF-9658-B617470089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0AEF92-3D7A-291A-870B-1D08CCDCF8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55C775-FD3C-7F94-7B70-EB01E5BE6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280029-4424-2E53-63D5-8BB175C54062}"/>
              </a:ext>
            </a:extLst>
          </p:cNvPr>
          <p:cNvSpPr>
            <a:spLocks noGrp="1"/>
          </p:cNvSpPr>
          <p:nvPr>
            <p:ph type="dt" sz="half" idx="10"/>
          </p:nvPr>
        </p:nvSpPr>
        <p:spPr/>
        <p:txBody>
          <a:bodyPr/>
          <a:lstStyle/>
          <a:p>
            <a:fld id="{10918D5B-327B-48A6-86E2-FDE8CD0304ED}" type="datetimeFigureOut">
              <a:rPr lang="en-US" smtClean="0"/>
              <a:t>5/25/2025</a:t>
            </a:fld>
            <a:endParaRPr lang="en-US"/>
          </a:p>
        </p:txBody>
      </p:sp>
      <p:sp>
        <p:nvSpPr>
          <p:cNvPr id="6" name="Footer Placeholder 5">
            <a:extLst>
              <a:ext uri="{FF2B5EF4-FFF2-40B4-BE49-F238E27FC236}">
                <a16:creationId xmlns:a16="http://schemas.microsoft.com/office/drawing/2014/main" id="{4BC91558-AF50-DC96-0724-B9DFAD64F1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198A3-749D-015C-BB58-0188A51AEDF9}"/>
              </a:ext>
            </a:extLst>
          </p:cNvPr>
          <p:cNvSpPr>
            <a:spLocks noGrp="1"/>
          </p:cNvSpPr>
          <p:nvPr>
            <p:ph type="sldNum" sz="quarter" idx="12"/>
          </p:nvPr>
        </p:nvSpPr>
        <p:spPr/>
        <p:txBody>
          <a:bodyPr/>
          <a:lstStyle/>
          <a:p>
            <a:fld id="{9A414F84-25E3-4EC1-AF0E-1F03FD192658}" type="slidenum">
              <a:rPr lang="en-US" smtClean="0"/>
              <a:t>‹#›</a:t>
            </a:fld>
            <a:endParaRPr lang="en-US"/>
          </a:p>
        </p:txBody>
      </p:sp>
    </p:spTree>
    <p:extLst>
      <p:ext uri="{BB962C8B-B14F-4D97-AF65-F5344CB8AC3E}">
        <p14:creationId xmlns:p14="http://schemas.microsoft.com/office/powerpoint/2010/main" val="4190536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551267-3A46-5934-C162-139F1FEA93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3960E4-6FD0-841C-CEB5-133D62C415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55472B-938B-7138-3D34-D11D642553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918D5B-327B-48A6-86E2-FDE8CD0304ED}" type="datetimeFigureOut">
              <a:rPr lang="en-US" smtClean="0"/>
              <a:t>5/25/2025</a:t>
            </a:fld>
            <a:endParaRPr lang="en-US"/>
          </a:p>
        </p:txBody>
      </p:sp>
      <p:sp>
        <p:nvSpPr>
          <p:cNvPr id="5" name="Footer Placeholder 4">
            <a:extLst>
              <a:ext uri="{FF2B5EF4-FFF2-40B4-BE49-F238E27FC236}">
                <a16:creationId xmlns:a16="http://schemas.microsoft.com/office/drawing/2014/main" id="{751F37A4-4C95-2A53-4830-9327C1F3DA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FFEF068-2DC0-CB18-FBC0-20D5077F40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414F84-25E3-4EC1-AF0E-1F03FD192658}" type="slidenum">
              <a:rPr lang="en-US" smtClean="0"/>
              <a:t>‹#›</a:t>
            </a:fld>
            <a:endParaRPr lang="en-US"/>
          </a:p>
        </p:txBody>
      </p:sp>
    </p:spTree>
    <p:extLst>
      <p:ext uri="{BB962C8B-B14F-4D97-AF65-F5344CB8AC3E}">
        <p14:creationId xmlns:p14="http://schemas.microsoft.com/office/powerpoint/2010/main" val="3804352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radiouniversidad.unlp.edu.ar/murio-nelson-mandela/"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elordenmundial.com/2017/04/17/black-lives-matter-la-continua-lucha-por-la-igualdad-racia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370B31-A28D-400D-670C-DF8D0493DA89}"/>
              </a:ext>
            </a:extLst>
          </p:cNvPr>
          <p:cNvSpPr>
            <a:spLocks noGrp="1"/>
          </p:cNvSpPr>
          <p:nvPr>
            <p:ph type="ctrTitle"/>
          </p:nvPr>
        </p:nvSpPr>
        <p:spPr>
          <a:xfrm>
            <a:off x="638882" y="3577456"/>
            <a:ext cx="10909640" cy="1687814"/>
          </a:xfrm>
        </p:spPr>
        <p:txBody>
          <a:bodyPr anchor="b">
            <a:normAutofit/>
          </a:bodyPr>
          <a:lstStyle/>
          <a:p>
            <a:r>
              <a:rPr lang="en-US" sz="6600"/>
              <a:t>Nelson Mandela </a:t>
            </a:r>
          </a:p>
        </p:txBody>
      </p:sp>
      <p:sp>
        <p:nvSpPr>
          <p:cNvPr id="3" name="Subtitle 2">
            <a:extLst>
              <a:ext uri="{FF2B5EF4-FFF2-40B4-BE49-F238E27FC236}">
                <a16:creationId xmlns:a16="http://schemas.microsoft.com/office/drawing/2014/main" id="{BC2E876F-2659-E37E-E0A5-8E3EEDBACA65}"/>
              </a:ext>
            </a:extLst>
          </p:cNvPr>
          <p:cNvSpPr>
            <a:spLocks noGrp="1"/>
          </p:cNvSpPr>
          <p:nvPr>
            <p:ph type="subTitle" idx="1"/>
          </p:nvPr>
        </p:nvSpPr>
        <p:spPr>
          <a:xfrm>
            <a:off x="-205739" y="5771122"/>
            <a:ext cx="12192000" cy="552659"/>
          </a:xfrm>
        </p:spPr>
        <p:txBody>
          <a:bodyPr anchor="t">
            <a:noAutofit/>
          </a:bodyPr>
          <a:lstStyle/>
          <a:p>
            <a:r>
              <a:rPr lang="en-US" sz="2200" b="1" i="0" dirty="0">
                <a:effectLst/>
                <a:latin typeface="Google Sans"/>
              </a:rPr>
              <a:t>Nelson Mandela's date of birth is July 18, 1918, and his date of death is December 5, 2013. He died at the age of 95. </a:t>
            </a:r>
            <a:endParaRPr lang="en-US" sz="2200" b="1" dirty="0"/>
          </a:p>
        </p:txBody>
      </p:sp>
      <p:pic>
        <p:nvPicPr>
          <p:cNvPr id="9" name="Picture 8" descr="A person with white hair and a black background&#10;&#10;Description automatically generated">
            <a:extLst>
              <a:ext uri="{FF2B5EF4-FFF2-40B4-BE49-F238E27FC236}">
                <a16:creationId xmlns:a16="http://schemas.microsoft.com/office/drawing/2014/main" id="{C179F36C-EBDA-3E2F-2C57-577925B6E6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620" y="538540"/>
            <a:ext cx="7338060" cy="3759140"/>
          </a:xfrm>
          <a:prstGeom prst="rect">
            <a:avLst/>
          </a:prstGeom>
        </p:spPr>
      </p:pic>
      <p:sp>
        <p:nvSpPr>
          <p:cNvPr id="27"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9040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DDECD-309B-C2D5-5F7F-7B308F62970E}"/>
              </a:ext>
            </a:extLst>
          </p:cNvPr>
          <p:cNvSpPr>
            <a:spLocks noGrp="1"/>
          </p:cNvSpPr>
          <p:nvPr>
            <p:ph type="title"/>
          </p:nvPr>
        </p:nvSpPr>
        <p:spPr>
          <a:xfrm>
            <a:off x="838201" y="365125"/>
            <a:ext cx="5251316" cy="1807305"/>
          </a:xfrm>
        </p:spPr>
        <p:txBody>
          <a:bodyPr>
            <a:normAutofit/>
          </a:bodyPr>
          <a:lstStyle/>
          <a:p>
            <a:br>
              <a:rPr lang="en-US" dirty="0"/>
            </a:br>
            <a:endParaRPr lang="en-US" dirty="0"/>
          </a:p>
        </p:txBody>
      </p:sp>
      <p:sp>
        <p:nvSpPr>
          <p:cNvPr id="3" name="Content Placeholder 2">
            <a:extLst>
              <a:ext uri="{FF2B5EF4-FFF2-40B4-BE49-F238E27FC236}">
                <a16:creationId xmlns:a16="http://schemas.microsoft.com/office/drawing/2014/main" id="{91422D14-BD4F-E3BB-D79A-732F53433C06}"/>
              </a:ext>
            </a:extLst>
          </p:cNvPr>
          <p:cNvSpPr>
            <a:spLocks noGrp="1"/>
          </p:cNvSpPr>
          <p:nvPr>
            <p:ph idx="1"/>
          </p:nvPr>
        </p:nvSpPr>
        <p:spPr>
          <a:xfrm>
            <a:off x="213327" y="625642"/>
            <a:ext cx="6501063" cy="5149516"/>
          </a:xfrm>
        </p:spPr>
        <p:txBody>
          <a:bodyPr>
            <a:noAutofit/>
          </a:bodyPr>
          <a:lstStyle/>
          <a:p>
            <a:r>
              <a:rPr lang="en-US" sz="3200" b="1" i="0" dirty="0">
                <a:effectLst/>
                <a:latin typeface="Google Sans"/>
              </a:rPr>
              <a:t>Nelson Mandela's life and his dedication to education were crucial for his leadership and his fight against apartheid. His education, both formal and informal, allowed him to understand and address the injustices of apartheid, ultimately leading to its dismantling and a more just South Africa. Mandela's commitment to lifelong learning, even in prison, further solidified his ability to lead and inspire others.</a:t>
            </a:r>
            <a:r>
              <a:rPr lang="en-US" sz="3200" b="0" i="0" dirty="0">
                <a:effectLst/>
                <a:latin typeface="Google Sans"/>
              </a:rPr>
              <a:t> </a:t>
            </a:r>
            <a:endParaRPr lang="en-US" sz="3200" dirty="0"/>
          </a:p>
        </p:txBody>
      </p:sp>
      <p:pic>
        <p:nvPicPr>
          <p:cNvPr id="5" name="Picture 4">
            <a:extLst>
              <a:ext uri="{FF2B5EF4-FFF2-40B4-BE49-F238E27FC236}">
                <a16:creationId xmlns:a16="http://schemas.microsoft.com/office/drawing/2014/main" id="{B7D0E161-E0B2-2F05-A782-BFBA351783F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5482" r="26481"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6" name="TextBox 5">
            <a:extLst>
              <a:ext uri="{FF2B5EF4-FFF2-40B4-BE49-F238E27FC236}">
                <a16:creationId xmlns:a16="http://schemas.microsoft.com/office/drawing/2014/main" id="{EF55F288-7ACF-72B0-1C85-F7FF4148179C}"/>
              </a:ext>
            </a:extLst>
          </p:cNvPr>
          <p:cNvSpPr txBox="1"/>
          <p:nvPr/>
        </p:nvSpPr>
        <p:spPr>
          <a:xfrm>
            <a:off x="9894576" y="6657945"/>
            <a:ext cx="229742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radiouniversidad.unlp.edu.ar/murio-nelson-mandela/">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endParaRPr lang="en-US" sz="700">
              <a:solidFill>
                <a:srgbClr val="FFFFFF"/>
              </a:solidFill>
            </a:endParaRPr>
          </a:p>
        </p:txBody>
      </p:sp>
    </p:spTree>
    <p:extLst>
      <p:ext uri="{BB962C8B-B14F-4D97-AF65-F5344CB8AC3E}">
        <p14:creationId xmlns:p14="http://schemas.microsoft.com/office/powerpoint/2010/main" val="410827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holding signs&#10;&#10;Description automatically generated">
            <a:extLst>
              <a:ext uri="{FF2B5EF4-FFF2-40B4-BE49-F238E27FC236}">
                <a16:creationId xmlns:a16="http://schemas.microsoft.com/office/drawing/2014/main" id="{0C0040A8-9773-F2BA-7A75-0A968E0E3B5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 r="5882" b="-1"/>
          <a:stretch>
            <a:fillRect/>
          </a:stretch>
        </p:blipFill>
        <p:spPr>
          <a:xfrm>
            <a:off x="1" y="10"/>
            <a:ext cx="9669642" cy="6857990"/>
          </a:xfrm>
          <a:prstGeom prst="rect">
            <a:avLst/>
          </a:prstGeom>
        </p:spPr>
      </p:pic>
      <p:sp>
        <p:nvSpPr>
          <p:cNvPr id="20" name="Rectangle 1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4D4374-9BFB-90A3-2E55-5DD2C6FD12F1}"/>
              </a:ext>
            </a:extLst>
          </p:cNvPr>
          <p:cNvSpPr>
            <a:spLocks noGrp="1"/>
          </p:cNvSpPr>
          <p:nvPr>
            <p:ph type="title"/>
          </p:nvPr>
        </p:nvSpPr>
        <p:spPr>
          <a:xfrm>
            <a:off x="7531610" y="365125"/>
            <a:ext cx="3822189" cy="1899912"/>
          </a:xfrm>
        </p:spPr>
        <p:txBody>
          <a:bodyPr>
            <a:normAutofit/>
          </a:bodyPr>
          <a:lstStyle/>
          <a:p>
            <a:r>
              <a:rPr lang="en-US" sz="4000" i="1" u="sng">
                <a:effectLst>
                  <a:outerShdw blurRad="38100" dist="38100" dir="2700000" algn="tl">
                    <a:srgbClr val="000000">
                      <a:alpha val="43137"/>
                    </a:srgbClr>
                  </a:outerShdw>
                </a:effectLst>
              </a:rPr>
              <a:t>How did Mandela fight against Apartheid rules?</a:t>
            </a:r>
          </a:p>
        </p:txBody>
      </p:sp>
      <p:sp>
        <p:nvSpPr>
          <p:cNvPr id="3" name="Content Placeholder 2">
            <a:extLst>
              <a:ext uri="{FF2B5EF4-FFF2-40B4-BE49-F238E27FC236}">
                <a16:creationId xmlns:a16="http://schemas.microsoft.com/office/drawing/2014/main" id="{94BE0878-E0DA-F7F6-AC6D-6AA46CF0238A}"/>
              </a:ext>
            </a:extLst>
          </p:cNvPr>
          <p:cNvSpPr>
            <a:spLocks noGrp="1"/>
          </p:cNvSpPr>
          <p:nvPr>
            <p:ph idx="1"/>
          </p:nvPr>
        </p:nvSpPr>
        <p:spPr>
          <a:xfrm>
            <a:off x="7531610" y="2434201"/>
            <a:ext cx="3822189" cy="3742762"/>
          </a:xfrm>
        </p:spPr>
        <p:txBody>
          <a:bodyPr>
            <a:normAutofit/>
          </a:bodyPr>
          <a:lstStyle/>
          <a:p>
            <a:r>
              <a:rPr lang="en-US" sz="2000" b="1" i="0">
                <a:effectLst/>
                <a:latin typeface="HGPMinchoE" panose="020B0400000000000000" pitchFamily="18" charset="-128"/>
                <a:ea typeface="HGPMinchoE" panose="020B0400000000000000" pitchFamily="18" charset="-128"/>
              </a:rPr>
              <a:t>Nelson Mandela played a significant role in dismantling apartheid through various strategies, including non-violent protests, forming the militant wing of the ANC (Umkhonto we Sizwe), international activism, and ultimately, negotiations with the government. </a:t>
            </a:r>
            <a:endParaRPr lang="en-US" sz="2000" b="1">
              <a:latin typeface="HGPMinchoE" panose="020B0400000000000000" pitchFamily="18" charset="-128"/>
              <a:ea typeface="HGPMinchoE" panose="020B0400000000000000" pitchFamily="18" charset="-128"/>
            </a:endParaRPr>
          </a:p>
        </p:txBody>
      </p:sp>
      <p:sp>
        <p:nvSpPr>
          <p:cNvPr id="6" name="TextBox 5">
            <a:extLst>
              <a:ext uri="{FF2B5EF4-FFF2-40B4-BE49-F238E27FC236}">
                <a16:creationId xmlns:a16="http://schemas.microsoft.com/office/drawing/2014/main" id="{E17985EA-D8D7-B955-21C4-7D739AFD0CD9}"/>
              </a:ext>
            </a:extLst>
          </p:cNvPr>
          <p:cNvSpPr txBox="1"/>
          <p:nvPr/>
        </p:nvSpPr>
        <p:spPr>
          <a:xfrm>
            <a:off x="200982" y="6657945"/>
            <a:ext cx="3822189" cy="200055"/>
          </a:xfrm>
          <a:prstGeom prst="rect">
            <a:avLst/>
          </a:prstGeom>
          <a:solidFill>
            <a:srgbClr val="000000"/>
          </a:solidFill>
        </p:spPr>
        <p:txBody>
          <a:bodyPr wrap="square" rtlCol="0">
            <a:spAutoFit/>
          </a:bodyPr>
          <a:lstStyle/>
          <a:p>
            <a:pPr algn="r">
              <a:spcAft>
                <a:spcPts val="600"/>
              </a:spcAft>
            </a:pPr>
            <a:endParaRPr lang="en-US" sz="700" dirty="0">
              <a:solidFill>
                <a:srgbClr val="FFFFFF"/>
              </a:solidFill>
            </a:endParaRPr>
          </a:p>
        </p:txBody>
      </p:sp>
    </p:spTree>
    <p:extLst>
      <p:ext uri="{BB962C8B-B14F-4D97-AF65-F5344CB8AC3E}">
        <p14:creationId xmlns:p14="http://schemas.microsoft.com/office/powerpoint/2010/main" val="2804730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007B2-C294-5253-4F57-23526C9AB877}"/>
              </a:ext>
            </a:extLst>
          </p:cNvPr>
          <p:cNvSpPr>
            <a:spLocks noGrp="1"/>
          </p:cNvSpPr>
          <p:nvPr>
            <p:ph type="title"/>
          </p:nvPr>
        </p:nvSpPr>
        <p:spPr>
          <a:xfrm>
            <a:off x="838200" y="365126"/>
            <a:ext cx="10515600" cy="1198980"/>
          </a:xfrm>
        </p:spPr>
        <p:txBody>
          <a:bodyPr>
            <a:normAutofit fontScale="90000"/>
          </a:bodyPr>
          <a:lstStyle/>
          <a:p>
            <a:pPr>
              <a:spcBef>
                <a:spcPts val="1500"/>
              </a:spcBef>
              <a:spcAft>
                <a:spcPts val="750"/>
              </a:spcAft>
            </a:pPr>
            <a:br>
              <a:rPr lang="en-US" b="0" i="0" dirty="0">
                <a:solidFill>
                  <a:srgbClr val="001D35"/>
                </a:solidFill>
                <a:effectLst/>
                <a:latin typeface="Google Sans"/>
              </a:rPr>
            </a:br>
            <a:endParaRPr lang="en-US" dirty="0"/>
          </a:p>
        </p:txBody>
      </p:sp>
      <p:sp>
        <p:nvSpPr>
          <p:cNvPr id="3" name="Content Placeholder 2">
            <a:extLst>
              <a:ext uri="{FF2B5EF4-FFF2-40B4-BE49-F238E27FC236}">
                <a16:creationId xmlns:a16="http://schemas.microsoft.com/office/drawing/2014/main" id="{C3FD0D0B-EC05-92CB-6863-CFA78394B26F}"/>
              </a:ext>
            </a:extLst>
          </p:cNvPr>
          <p:cNvSpPr>
            <a:spLocks noGrp="1"/>
          </p:cNvSpPr>
          <p:nvPr>
            <p:ph idx="1"/>
          </p:nvPr>
        </p:nvSpPr>
        <p:spPr>
          <a:xfrm>
            <a:off x="385011" y="365126"/>
            <a:ext cx="11261557" cy="6492874"/>
          </a:xfrm>
        </p:spPr>
        <p:txBody>
          <a:bodyPr>
            <a:normAutofit fontScale="92500" lnSpcReduction="10000"/>
          </a:bodyPr>
          <a:lstStyle/>
          <a:p>
            <a:pPr algn="l">
              <a:spcBef>
                <a:spcPts val="1500"/>
              </a:spcBef>
              <a:spcAft>
                <a:spcPts val="750"/>
              </a:spcAft>
            </a:pPr>
            <a:r>
              <a:rPr lang="en-US" b="0" i="0" dirty="0">
                <a:solidFill>
                  <a:srgbClr val="001D35"/>
                </a:solidFill>
                <a:effectLst/>
                <a:latin typeface="Gill Sans Nova Cond XBd" panose="020F0502020204030204" pitchFamily="34" charset="0"/>
              </a:rPr>
              <a:t>1. Non-violent Protest and Activism:</a:t>
            </a:r>
          </a:p>
          <a:p>
            <a:pPr algn="l">
              <a:spcBef>
                <a:spcPts val="750"/>
              </a:spcBef>
              <a:spcAft>
                <a:spcPts val="600"/>
              </a:spcAft>
              <a:buFont typeface="Arial" panose="020B0604020202020204" pitchFamily="34" charset="0"/>
              <a:buChar char="•"/>
            </a:pPr>
            <a:r>
              <a:rPr lang="en-US" b="1" u="sng" dirty="0">
                <a:solidFill>
                  <a:srgbClr val="001D35"/>
                </a:solidFill>
                <a:effectLst/>
                <a:latin typeface="Google Sans"/>
              </a:rPr>
              <a:t>Joining the ANC:</a:t>
            </a:r>
            <a:endParaRPr lang="en-US" b="0" u="sng" dirty="0">
              <a:solidFill>
                <a:srgbClr val="001D35"/>
              </a:solidFill>
              <a:effectLst/>
              <a:latin typeface="Google Sans"/>
            </a:endParaRPr>
          </a:p>
          <a:p>
            <a:pPr algn="l" fontAlgn="ctr">
              <a:spcBef>
                <a:spcPts val="750"/>
              </a:spcBef>
              <a:spcAft>
                <a:spcPts val="600"/>
              </a:spcAft>
              <a:buFont typeface="Arial" panose="020B0604020202020204" pitchFamily="34" charset="0"/>
              <a:buChar char="•"/>
            </a:pPr>
            <a:r>
              <a:rPr lang="en-US" b="0" i="1" dirty="0">
                <a:solidFill>
                  <a:srgbClr val="001D35"/>
                </a:solidFill>
                <a:effectLst/>
                <a:latin typeface="Google Sans"/>
              </a:rPr>
              <a:t>Mandela became a key figure in the African National Congress (ANC), which advocated for the rights of Black South Africans. </a:t>
            </a:r>
          </a:p>
          <a:p>
            <a:pPr algn="l">
              <a:spcBef>
                <a:spcPts val="750"/>
              </a:spcBef>
              <a:spcAft>
                <a:spcPts val="600"/>
              </a:spcAft>
              <a:buFont typeface="Arial" panose="020B0604020202020204" pitchFamily="34" charset="0"/>
              <a:buChar char="•"/>
            </a:pPr>
            <a:r>
              <a:rPr lang="en-US" b="1" i="0" u="sng" dirty="0">
                <a:solidFill>
                  <a:srgbClr val="001D35"/>
                </a:solidFill>
                <a:effectLst/>
                <a:latin typeface="Google Sans"/>
              </a:rPr>
              <a:t>ANC Youth League:</a:t>
            </a:r>
            <a:endParaRPr lang="en-US" b="0" i="0" u="sng" dirty="0">
              <a:solidFill>
                <a:srgbClr val="001D35"/>
              </a:solidFill>
              <a:effectLst/>
              <a:latin typeface="Google Sans"/>
            </a:endParaRPr>
          </a:p>
          <a:p>
            <a:pPr algn="l" fontAlgn="ctr">
              <a:spcBef>
                <a:spcPts val="750"/>
              </a:spcBef>
              <a:spcAft>
                <a:spcPts val="600"/>
              </a:spcAft>
              <a:buFont typeface="Arial" panose="020B0604020202020204" pitchFamily="34" charset="0"/>
              <a:buChar char="•"/>
            </a:pPr>
            <a:r>
              <a:rPr lang="en-US" b="0" i="1" dirty="0">
                <a:solidFill>
                  <a:srgbClr val="001D35"/>
                </a:solidFill>
                <a:effectLst/>
                <a:latin typeface="Google Sans"/>
              </a:rPr>
              <a:t>He helped establish and lead the ANC Youth League, a youth wing focused on raising awareness and challenging apartheid laws. </a:t>
            </a:r>
          </a:p>
          <a:p>
            <a:pPr algn="l">
              <a:spcBef>
                <a:spcPts val="750"/>
              </a:spcBef>
              <a:spcAft>
                <a:spcPts val="600"/>
              </a:spcAft>
              <a:buFont typeface="Arial" panose="020B0604020202020204" pitchFamily="34" charset="0"/>
              <a:buChar char="•"/>
            </a:pPr>
            <a:r>
              <a:rPr lang="en-US" b="1" i="0" u="sng" dirty="0">
                <a:solidFill>
                  <a:srgbClr val="001D35"/>
                </a:solidFill>
                <a:effectLst/>
                <a:latin typeface="Google Sans"/>
              </a:rPr>
              <a:t>Defiance Campaign:</a:t>
            </a:r>
          </a:p>
          <a:p>
            <a:pPr algn="l" fontAlgn="ctr">
              <a:spcBef>
                <a:spcPts val="750"/>
              </a:spcBef>
              <a:spcAft>
                <a:spcPts val="600"/>
              </a:spcAft>
              <a:buFont typeface="Arial" panose="020B0604020202020204" pitchFamily="34" charset="0"/>
              <a:buChar char="•"/>
            </a:pPr>
            <a:r>
              <a:rPr lang="en-US" b="0" i="1" dirty="0">
                <a:solidFill>
                  <a:srgbClr val="001D35"/>
                </a:solidFill>
                <a:effectLst/>
                <a:latin typeface="Google Sans"/>
              </a:rPr>
              <a:t>Mandela played a crucial role in the Defiance Campaign of 1952, encouraging Black people to violate apartheid laws. </a:t>
            </a:r>
          </a:p>
          <a:p>
            <a:pPr algn="l">
              <a:spcBef>
                <a:spcPts val="750"/>
              </a:spcBef>
              <a:spcAft>
                <a:spcPts val="1500"/>
              </a:spcAft>
              <a:buFont typeface="Arial" panose="020B0604020202020204" pitchFamily="34" charset="0"/>
              <a:buChar char="•"/>
            </a:pPr>
            <a:r>
              <a:rPr lang="en-US" b="1" i="0" u="sng" dirty="0">
                <a:solidFill>
                  <a:srgbClr val="001D35"/>
                </a:solidFill>
                <a:effectLst/>
                <a:latin typeface="Google Sans"/>
              </a:rPr>
              <a:t>International Activism:</a:t>
            </a:r>
            <a:endParaRPr lang="en-US" b="0" i="0" u="sng" dirty="0">
              <a:solidFill>
                <a:srgbClr val="001D35"/>
              </a:solidFill>
              <a:effectLst/>
              <a:latin typeface="Google Sans"/>
            </a:endParaRPr>
          </a:p>
          <a:p>
            <a:pPr algn="l">
              <a:spcBef>
                <a:spcPts val="750"/>
              </a:spcBef>
              <a:spcAft>
                <a:spcPts val="1500"/>
              </a:spcAft>
              <a:buFont typeface="Arial" panose="020B0604020202020204" pitchFamily="34" charset="0"/>
              <a:buChar char="•"/>
            </a:pPr>
            <a:r>
              <a:rPr lang="en-US" b="0" i="1" dirty="0">
                <a:solidFill>
                  <a:srgbClr val="001D35"/>
                </a:solidFill>
                <a:effectLst/>
                <a:latin typeface="Google Sans"/>
              </a:rPr>
              <a:t>After his arrest, Mandela's name became synonymous with the struggle against apartheid, and international pressure mounted to release him and end apartheid. </a:t>
            </a:r>
          </a:p>
          <a:p>
            <a:pPr marL="0" indent="0" algn="l">
              <a:spcBef>
                <a:spcPts val="750"/>
              </a:spcBef>
              <a:spcAft>
                <a:spcPts val="1500"/>
              </a:spcAft>
              <a:buNone/>
            </a:pPr>
            <a:endParaRPr lang="en-US" b="0" i="0" dirty="0">
              <a:solidFill>
                <a:srgbClr val="001D35"/>
              </a:solidFill>
              <a:effectLst/>
              <a:latin typeface="Google Sans"/>
            </a:endParaRPr>
          </a:p>
          <a:p>
            <a:endParaRPr lang="en-US" dirty="0"/>
          </a:p>
        </p:txBody>
      </p:sp>
    </p:spTree>
    <p:extLst>
      <p:ext uri="{BB962C8B-B14F-4D97-AF65-F5344CB8AC3E}">
        <p14:creationId xmlns:p14="http://schemas.microsoft.com/office/powerpoint/2010/main" val="3687339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4765-93A2-DC37-85A8-7E7CF9687A91}"/>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5E13697D-9248-0560-B4ED-BD4AD75A171D}"/>
              </a:ext>
            </a:extLst>
          </p:cNvPr>
          <p:cNvSpPr>
            <a:spLocks noGrp="1"/>
          </p:cNvSpPr>
          <p:nvPr>
            <p:ph idx="1"/>
          </p:nvPr>
        </p:nvSpPr>
        <p:spPr>
          <a:xfrm>
            <a:off x="838200" y="625642"/>
            <a:ext cx="10515600" cy="5551321"/>
          </a:xfrm>
        </p:spPr>
        <p:txBody>
          <a:bodyPr>
            <a:normAutofit lnSpcReduction="10000"/>
          </a:bodyPr>
          <a:lstStyle/>
          <a:p>
            <a:pPr algn="l">
              <a:spcBef>
                <a:spcPts val="1500"/>
              </a:spcBef>
              <a:spcAft>
                <a:spcPts val="750"/>
              </a:spcAft>
            </a:pPr>
            <a:r>
              <a:rPr lang="en-US" b="0" i="0" dirty="0">
                <a:solidFill>
                  <a:srgbClr val="001D35"/>
                </a:solidFill>
                <a:effectLst/>
                <a:latin typeface="Gill Sans Nova Cond XBd" panose="020B0A06020104020203" pitchFamily="34" charset="0"/>
              </a:rPr>
              <a:t>2. Armed Struggle:</a:t>
            </a:r>
          </a:p>
          <a:p>
            <a:pPr algn="l">
              <a:spcBef>
                <a:spcPts val="750"/>
              </a:spcBef>
              <a:spcAft>
                <a:spcPts val="600"/>
              </a:spcAft>
              <a:buFont typeface="Arial" panose="020B0604020202020204" pitchFamily="34" charset="0"/>
              <a:buChar char="•"/>
            </a:pPr>
            <a:r>
              <a:rPr lang="en-US" b="1" u="sng" dirty="0">
                <a:solidFill>
                  <a:srgbClr val="001D35"/>
                </a:solidFill>
                <a:effectLst/>
                <a:latin typeface="Google Sans"/>
              </a:rPr>
              <a:t>Umkhonto we Sizwe:</a:t>
            </a:r>
            <a:endParaRPr lang="en-US" b="0" u="sng" dirty="0">
              <a:solidFill>
                <a:srgbClr val="001D35"/>
              </a:solidFill>
              <a:effectLst/>
              <a:latin typeface="Google Sans"/>
            </a:endParaRPr>
          </a:p>
          <a:p>
            <a:pPr algn="l" fontAlgn="ctr">
              <a:spcBef>
                <a:spcPts val="750"/>
              </a:spcBef>
              <a:spcAft>
                <a:spcPts val="600"/>
              </a:spcAft>
              <a:buFont typeface="Arial" panose="020B0604020202020204" pitchFamily="34" charset="0"/>
              <a:buChar char="•"/>
            </a:pPr>
            <a:r>
              <a:rPr lang="en-US" b="0" i="1" dirty="0">
                <a:solidFill>
                  <a:srgbClr val="001D35"/>
                </a:solidFill>
                <a:effectLst/>
                <a:latin typeface="Google Sans"/>
              </a:rPr>
              <a:t>In 1961, Mandela co-founded Umkhonto we Sizwe ("Spear of the Nation"), a military wing of the ANC, which engaged in sabotage against the apartheid government. </a:t>
            </a:r>
          </a:p>
          <a:p>
            <a:pPr algn="l">
              <a:spcBef>
                <a:spcPts val="750"/>
              </a:spcBef>
              <a:spcAft>
                <a:spcPts val="600"/>
              </a:spcAft>
              <a:buFont typeface="Arial" panose="020B0604020202020204" pitchFamily="34" charset="0"/>
              <a:buChar char="•"/>
            </a:pPr>
            <a:r>
              <a:rPr lang="en-US" b="1" i="0" u="sng" dirty="0">
                <a:solidFill>
                  <a:srgbClr val="001D35"/>
                </a:solidFill>
                <a:effectLst/>
                <a:latin typeface="Google Sans"/>
              </a:rPr>
              <a:t>Underground Activities:</a:t>
            </a:r>
            <a:endParaRPr lang="en-US" b="0" i="0" u="sng" dirty="0">
              <a:solidFill>
                <a:srgbClr val="001D35"/>
              </a:solidFill>
              <a:effectLst/>
              <a:latin typeface="Google Sans"/>
            </a:endParaRPr>
          </a:p>
          <a:p>
            <a:pPr algn="l">
              <a:spcBef>
                <a:spcPts val="750"/>
              </a:spcBef>
              <a:spcAft>
                <a:spcPts val="600"/>
              </a:spcAft>
              <a:buFont typeface="Arial" panose="020B0604020202020204" pitchFamily="34" charset="0"/>
              <a:buChar char="•"/>
            </a:pPr>
            <a:r>
              <a:rPr lang="en-US" b="0" i="1" dirty="0">
                <a:solidFill>
                  <a:srgbClr val="001D35"/>
                </a:solidFill>
                <a:effectLst/>
                <a:latin typeface="Google Sans"/>
              </a:rPr>
              <a:t>Mandela spent 17 months underground, trying to gain support for the </a:t>
            </a:r>
            <a:r>
              <a:rPr lang="en-US" b="0" i="1" u="sng" dirty="0">
                <a:solidFill>
                  <a:srgbClr val="001D35"/>
                </a:solidFill>
                <a:effectLst/>
                <a:latin typeface="Google Sans"/>
              </a:rPr>
              <a:t>armed struggle, but was arrested in 1962. </a:t>
            </a:r>
          </a:p>
          <a:p>
            <a:pPr algn="l">
              <a:spcBef>
                <a:spcPts val="750"/>
              </a:spcBef>
              <a:spcAft>
                <a:spcPts val="1500"/>
              </a:spcAft>
              <a:buFont typeface="Arial" panose="020B0604020202020204" pitchFamily="34" charset="0"/>
              <a:buChar char="•"/>
            </a:pPr>
            <a:r>
              <a:rPr lang="en-US" b="1" i="0" u="sng" dirty="0">
                <a:solidFill>
                  <a:srgbClr val="001D35"/>
                </a:solidFill>
                <a:effectLst/>
                <a:latin typeface="Google Sans"/>
              </a:rPr>
              <a:t>Sentenced to Life:</a:t>
            </a:r>
            <a:endParaRPr lang="en-US" b="0" i="0" u="sng" dirty="0">
              <a:solidFill>
                <a:srgbClr val="001D35"/>
              </a:solidFill>
              <a:effectLst/>
              <a:latin typeface="Google Sans"/>
            </a:endParaRPr>
          </a:p>
          <a:p>
            <a:pPr algn="l">
              <a:spcBef>
                <a:spcPts val="750"/>
              </a:spcBef>
              <a:spcAft>
                <a:spcPts val="1500"/>
              </a:spcAft>
              <a:buFont typeface="Arial" panose="020B0604020202020204" pitchFamily="34" charset="0"/>
              <a:buChar char="•"/>
            </a:pPr>
            <a:r>
              <a:rPr lang="en-US" b="0" i="1" dirty="0">
                <a:solidFill>
                  <a:srgbClr val="001D35"/>
                </a:solidFill>
                <a:effectLst/>
                <a:latin typeface="Google Sans"/>
              </a:rPr>
              <a:t>He and seven colleagues were sentenced to life in prison in 1963, further solidifying his status as a symbol of resistance. </a:t>
            </a:r>
          </a:p>
          <a:p>
            <a:endParaRPr lang="en-US" dirty="0"/>
          </a:p>
        </p:txBody>
      </p:sp>
    </p:spTree>
    <p:extLst>
      <p:ext uri="{BB962C8B-B14F-4D97-AF65-F5344CB8AC3E}">
        <p14:creationId xmlns:p14="http://schemas.microsoft.com/office/powerpoint/2010/main" val="2247194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366</Words>
  <Application>Microsoft Office PowerPoint</Application>
  <PresentationFormat>Widescreen</PresentationFormat>
  <Paragraphs>27</Paragraphs>
  <Slides>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HGPMinchoE</vt:lpstr>
      <vt:lpstr>Aptos</vt:lpstr>
      <vt:lpstr>Aptos Display</vt:lpstr>
      <vt:lpstr>Arial</vt:lpstr>
      <vt:lpstr>Gill Sans Nova Cond XBd</vt:lpstr>
      <vt:lpstr>Google Sans</vt:lpstr>
      <vt:lpstr>Office Theme</vt:lpstr>
      <vt:lpstr>Nelson Mandela </vt:lpstr>
      <vt:lpstr> </vt:lpstr>
      <vt:lpstr>How did Mandela fight against Apartheid rules?</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 A SHARMA</dc:creator>
  <cp:lastModifiedBy>Ravi A SHARMA</cp:lastModifiedBy>
  <cp:revision>1</cp:revision>
  <dcterms:created xsi:type="dcterms:W3CDTF">2025-05-25T10:34:57Z</dcterms:created>
  <dcterms:modified xsi:type="dcterms:W3CDTF">2025-05-25T11:16:56Z</dcterms:modified>
</cp:coreProperties>
</file>