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308" y="-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C50D8-AFAB-47FF-9E70-AAC567E68943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80E4-A7EF-4C27-A691-A2BC9020D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78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C50D8-AFAB-47FF-9E70-AAC567E68943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80E4-A7EF-4C27-A691-A2BC9020D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66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C50D8-AFAB-47FF-9E70-AAC567E68943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80E4-A7EF-4C27-A691-A2BC9020D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4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C50D8-AFAB-47FF-9E70-AAC567E68943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80E4-A7EF-4C27-A691-A2BC9020D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20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C50D8-AFAB-47FF-9E70-AAC567E68943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80E4-A7EF-4C27-A691-A2BC9020D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10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C50D8-AFAB-47FF-9E70-AAC567E68943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80E4-A7EF-4C27-A691-A2BC9020D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11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C50D8-AFAB-47FF-9E70-AAC567E68943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80E4-A7EF-4C27-A691-A2BC9020D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53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C50D8-AFAB-47FF-9E70-AAC567E68943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80E4-A7EF-4C27-A691-A2BC9020D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23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C50D8-AFAB-47FF-9E70-AAC567E68943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80E4-A7EF-4C27-A691-A2BC9020D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097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C50D8-AFAB-47FF-9E70-AAC567E68943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80E4-A7EF-4C27-A691-A2BC9020D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82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C50D8-AFAB-47FF-9E70-AAC567E68943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80E4-A7EF-4C27-A691-A2BC9020D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24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C50D8-AFAB-47FF-9E70-AAC567E68943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E80E4-A7EF-4C27-A691-A2BC9020D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3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680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4992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759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191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92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980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968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017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399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31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dilip</dc:creator>
  <cp:lastModifiedBy>dilip</cp:lastModifiedBy>
  <cp:revision>4</cp:revision>
  <dcterms:created xsi:type="dcterms:W3CDTF">2016-03-01T19:24:26Z</dcterms:created>
  <dcterms:modified xsi:type="dcterms:W3CDTF">2016-03-02T00:53:03Z</dcterms:modified>
</cp:coreProperties>
</file>