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545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6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1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6771-BB8B-4381-886E-C5611B66C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Journal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449C-9702-46A9-A0AB-538B07F90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002060"/>
                </a:solidFill>
              </a:rPr>
              <a:t>Bhupesh</a:t>
            </a:r>
            <a:r>
              <a:rPr lang="nl-NL" dirty="0" smtClean="0">
                <a:solidFill>
                  <a:srgbClr val="002060"/>
                </a:solidFill>
              </a:rPr>
              <a:t> </a:t>
            </a:r>
            <a:r>
              <a:rPr lang="nl-NL" dirty="0" err="1" smtClean="0">
                <a:solidFill>
                  <a:srgbClr val="002060"/>
                </a:solidFill>
              </a:rPr>
              <a:t>ravish</a:t>
            </a:r>
            <a:endParaRPr lang="nl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693" y="2447769"/>
            <a:ext cx="9404723" cy="1400530"/>
          </a:xfrm>
        </p:spPr>
        <p:txBody>
          <a:bodyPr/>
          <a:lstStyle/>
          <a:p>
            <a:pPr algn="ctr"/>
            <a:r>
              <a:rPr lang="nl-NL" dirty="0" err="1" smtClean="0"/>
              <a:t>Thoughts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600" dirty="0" smtClean="0"/>
              <a:t>ravishbhupesh@gmail.com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38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070" y="3195911"/>
            <a:ext cx="9404723" cy="1400530"/>
          </a:xfrm>
        </p:spPr>
        <p:txBody>
          <a:bodyPr/>
          <a:lstStyle/>
          <a:p>
            <a:pPr algn="ctr"/>
            <a:r>
              <a:rPr lang="nl-NL" dirty="0" err="1" smtClean="0"/>
              <a:t>Introductions</a:t>
            </a:r>
            <a:r>
              <a:rPr lang="nl-NL" dirty="0" smtClean="0"/>
              <a:t>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50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F53-7405-449C-A1FD-D1EE684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 smtClean="0"/>
              <a:t>Situation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EE38-2C25-4186-B4A6-7BD1566A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Journal </a:t>
            </a:r>
            <a:r>
              <a:rPr lang="nl-NL" dirty="0" err="1" smtClean="0"/>
              <a:t>Mining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easy…</a:t>
            </a:r>
          </a:p>
          <a:p>
            <a:pPr lvl="1"/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/>
              <a:t>Manual effort.</a:t>
            </a:r>
          </a:p>
          <a:p>
            <a:pPr lvl="1"/>
            <a:r>
              <a:rPr lang="nl-NL" dirty="0"/>
              <a:t>Time consuming.</a:t>
            </a:r>
          </a:p>
          <a:p>
            <a:pPr lvl="1"/>
            <a:r>
              <a:rPr lang="nl-NL" dirty="0"/>
              <a:t>Error </a:t>
            </a:r>
            <a:r>
              <a:rPr lang="nl-NL" dirty="0" err="1" smtClean="0"/>
              <a:t>Prone</a:t>
            </a:r>
            <a:r>
              <a:rPr lang="nl-NL" dirty="0" smtClean="0"/>
              <a:t>(Human).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0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9B3-199F-4882-9AF9-7C8C795B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014-7A72-48D1-A969-FC8F8F39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Create a Journal Mining module.</a:t>
            </a:r>
          </a:p>
          <a:p>
            <a:pPr lvl="1"/>
            <a:r>
              <a:rPr lang="nl-NL" dirty="0">
                <a:solidFill>
                  <a:srgbClr val="FFFF00"/>
                </a:solidFill>
              </a:rPr>
              <a:t>API Based – NCBI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Less Manual Effort.</a:t>
            </a:r>
          </a:p>
          <a:p>
            <a:pPr lvl="2"/>
            <a:r>
              <a:rPr lang="nl-NL" dirty="0"/>
              <a:t>Possible No Manual Effort in Future.</a:t>
            </a:r>
          </a:p>
          <a:p>
            <a:pPr lvl="1"/>
            <a:r>
              <a:rPr lang="nl-NL" dirty="0"/>
              <a:t>Less Time Consuming.</a:t>
            </a:r>
          </a:p>
          <a:p>
            <a:pPr lvl="1"/>
            <a:r>
              <a:rPr lang="nl-NL" dirty="0"/>
              <a:t>Less Error Prone.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C80-552B-43E1-805C-48F225C4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NCBI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E457-B1B8-479A-8E07-B33F21F8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Entrez programming Utilities (E-</a:t>
            </a:r>
            <a:r>
              <a:rPr lang="nl-NL" dirty="0" err="1"/>
              <a:t>utilities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E-(Info/Search/Post/Summary/</a:t>
            </a:r>
            <a:r>
              <a:rPr lang="nl-NL" dirty="0" err="1" smtClean="0"/>
              <a:t>Fetch</a:t>
            </a:r>
            <a:r>
              <a:rPr lang="nl-NL" dirty="0" smtClean="0"/>
              <a:t>/Link/</a:t>
            </a:r>
            <a:r>
              <a:rPr lang="nl-NL" dirty="0" err="1" smtClean="0"/>
              <a:t>GQuery</a:t>
            </a:r>
            <a:r>
              <a:rPr lang="nl-NL" dirty="0" smtClean="0"/>
              <a:t>/Spell/</a:t>
            </a:r>
            <a:r>
              <a:rPr lang="nl-NL" dirty="0" err="1" smtClean="0"/>
              <a:t>CitMatch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/>
              <a:t>BLAST URL API</a:t>
            </a:r>
          </a:p>
          <a:p>
            <a:r>
              <a:rPr lang="nl-NL" dirty="0"/>
              <a:t>PubChem power User Gateway(PUG)</a:t>
            </a:r>
          </a:p>
          <a:p>
            <a:r>
              <a:rPr lang="nl-NL" dirty="0"/>
              <a:t>PubMed Central (PMC) APIs</a:t>
            </a:r>
          </a:p>
          <a:p>
            <a:pPr lvl="1"/>
            <a:r>
              <a:rPr lang="nl-NL" b="1" dirty="0">
                <a:solidFill>
                  <a:srgbClr val="FFFF00"/>
                </a:solidFill>
              </a:rPr>
              <a:t>OAI-PMH</a:t>
            </a:r>
          </a:p>
        </p:txBody>
      </p:sp>
    </p:spTree>
    <p:extLst>
      <p:ext uri="{BB962C8B-B14F-4D97-AF65-F5344CB8AC3E}">
        <p14:creationId xmlns:p14="http://schemas.microsoft.com/office/powerpoint/2010/main" val="1339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0E07-1806-415E-A4FF-E3492BBA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Solution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2" y="2052638"/>
            <a:ext cx="7221551" cy="4195762"/>
          </a:xfrm>
        </p:spPr>
      </p:pic>
    </p:spTree>
    <p:extLst>
      <p:ext uri="{BB962C8B-B14F-4D97-AF65-F5344CB8AC3E}">
        <p14:creationId xmlns:p14="http://schemas.microsoft.com/office/powerpoint/2010/main" val="23313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D11-C3A0-4CB7-8E70-A7EFC99E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C4CE-A442-4B0B-A2CB-E8BB2834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Basic random search for keywords with timeframe of last 5 years.</a:t>
            </a:r>
          </a:p>
          <a:p>
            <a:r>
              <a:rPr lang="nl-NL" dirty="0"/>
              <a:t>Spring boot based </a:t>
            </a:r>
            <a:r>
              <a:rPr lang="nl-NL" dirty="0" err="1"/>
              <a:t>application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/>
              <a:t>Web based endpoint to access the application.</a:t>
            </a:r>
          </a:p>
          <a:p>
            <a:r>
              <a:rPr lang="nl-NL" dirty="0"/>
              <a:t>No storage.</a:t>
            </a:r>
          </a:p>
        </p:txBody>
      </p:sp>
    </p:spTree>
    <p:extLst>
      <p:ext uri="{BB962C8B-B14F-4D97-AF65-F5344CB8AC3E}">
        <p14:creationId xmlns:p14="http://schemas.microsoft.com/office/powerpoint/2010/main" val="42113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6DE-787B-4EEA-B1B1-5E404C85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– In addition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634-5D54-47DE-86F2-5D4D6722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Database.</a:t>
            </a:r>
          </a:p>
          <a:p>
            <a:r>
              <a:rPr lang="nl-NL" dirty="0" err="1"/>
              <a:t>Detailed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journals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Pagination</a:t>
            </a:r>
            <a:r>
              <a:rPr lang="nl-NL" dirty="0" smtClean="0"/>
              <a:t>.</a:t>
            </a:r>
          </a:p>
          <a:p>
            <a:r>
              <a:rPr lang="nl-NL" dirty="0" smtClean="0"/>
              <a:t>Cloud Readiness.</a:t>
            </a:r>
            <a:endParaRPr lang="nl-NL" dirty="0"/>
          </a:p>
          <a:p>
            <a:r>
              <a:rPr lang="nl-NL" dirty="0"/>
              <a:t>REST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 smtClean="0"/>
              <a:t>endpoint</a:t>
            </a:r>
            <a:r>
              <a:rPr lang="nl-NL" dirty="0" smtClean="0"/>
              <a:t>.</a:t>
            </a:r>
            <a:endParaRPr lang="nl-NL" dirty="0"/>
          </a:p>
          <a:p>
            <a:pPr lvl="1"/>
            <a:r>
              <a:rPr lang="nl-NL" dirty="0"/>
              <a:t>So existing application(Lab) can also connect </a:t>
            </a:r>
            <a:r>
              <a:rPr lang="nl-NL" dirty="0" err="1"/>
              <a:t>to</a:t>
            </a:r>
            <a:r>
              <a:rPr lang="nl-NL" dirty="0" smtClean="0"/>
              <a:t>.</a:t>
            </a:r>
          </a:p>
          <a:p>
            <a:r>
              <a:rPr lang="nl-NL" dirty="0" smtClean="0"/>
              <a:t>Solution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 API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multiple </a:t>
            </a:r>
            <a:r>
              <a:rPr lang="nl-NL" dirty="0" err="1" smtClean="0"/>
              <a:t>Journals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just</a:t>
            </a:r>
            <a:r>
              <a:rPr lang="nl-NL" dirty="0" smtClean="0"/>
              <a:t> NCBI.</a:t>
            </a:r>
          </a:p>
          <a:p>
            <a:r>
              <a:rPr lang="nl-NL" dirty="0" smtClean="0"/>
              <a:t>XML/JSON/TXT </a:t>
            </a:r>
            <a:r>
              <a:rPr lang="nl-NL" dirty="0" err="1" smtClean="0"/>
              <a:t>based</a:t>
            </a:r>
            <a:r>
              <a:rPr lang="nl-NL" dirty="0" smtClean="0"/>
              <a:t> exchange of information.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More…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Enable</a:t>
            </a:r>
            <a:r>
              <a:rPr lang="nl-NL" dirty="0" smtClean="0"/>
              <a:t> Intelligence in </a:t>
            </a:r>
            <a:r>
              <a:rPr lang="nl-NL" dirty="0" err="1" smtClean="0"/>
              <a:t>the</a:t>
            </a:r>
            <a:r>
              <a:rPr lang="nl-NL" dirty="0" smtClean="0"/>
              <a:t> Journal </a:t>
            </a:r>
            <a:r>
              <a:rPr lang="nl-NL" dirty="0" err="1" smtClean="0"/>
              <a:t>Mining</a:t>
            </a:r>
            <a:r>
              <a:rPr lang="nl-NL" dirty="0" smtClean="0"/>
              <a:t> Module.</a:t>
            </a:r>
          </a:p>
          <a:p>
            <a:r>
              <a:rPr lang="nl-NL" dirty="0" smtClean="0"/>
              <a:t>Understand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identify</a:t>
            </a:r>
            <a:r>
              <a:rPr lang="nl-NL" dirty="0" smtClean="0"/>
              <a:t> </a:t>
            </a:r>
            <a:r>
              <a:rPr lang="nl-NL" dirty="0" err="1" smtClean="0"/>
              <a:t>Products</a:t>
            </a:r>
            <a:r>
              <a:rPr lang="nl-NL" dirty="0" smtClean="0"/>
              <a:t>, Brands, </a:t>
            </a:r>
            <a:r>
              <a:rPr lang="nl-NL" dirty="0" err="1" smtClean="0"/>
              <a:t>possibly</a:t>
            </a:r>
            <a:r>
              <a:rPr lang="nl-NL" dirty="0" smtClean="0"/>
              <a:t> more!</a:t>
            </a:r>
          </a:p>
          <a:p>
            <a:r>
              <a:rPr lang="nl-NL" dirty="0" smtClean="0"/>
              <a:t>A bit of Machine Learning….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9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203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Journal Mining</vt:lpstr>
      <vt:lpstr>Introductions!</vt:lpstr>
      <vt:lpstr>Current Situation</vt:lpstr>
      <vt:lpstr>Possible Solution</vt:lpstr>
      <vt:lpstr>NCBI API</vt:lpstr>
      <vt:lpstr>High Level Solution</vt:lpstr>
      <vt:lpstr>Solution POC</vt:lpstr>
      <vt:lpstr>Solution – In addition to POC</vt:lpstr>
      <vt:lpstr>Further More…</vt:lpstr>
      <vt:lpstr>Thoughts?  ravishbhupesh@gmail.com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Mining</dc:title>
  <dc:creator>Ravish, Bhupesh</dc:creator>
  <cp:lastModifiedBy>Ravish, B (Bhupesh)</cp:lastModifiedBy>
  <cp:revision>16</cp:revision>
  <dcterms:created xsi:type="dcterms:W3CDTF">2018-07-19T10:41:54Z</dcterms:created>
  <dcterms:modified xsi:type="dcterms:W3CDTF">2018-07-24T08:28:52Z</dcterms:modified>
</cp:coreProperties>
</file>