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8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2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51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45451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61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11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29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05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1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13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3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7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2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8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1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87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52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6771-BB8B-4381-886E-C5611B66C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Journal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2449C-9702-46A9-A0AB-538B07F901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>
                <a:solidFill>
                  <a:srgbClr val="002060"/>
                </a:solidFill>
              </a:rPr>
              <a:t>Bhupesh</a:t>
            </a:r>
            <a:r>
              <a:rPr lang="nl-NL" dirty="0" smtClean="0">
                <a:solidFill>
                  <a:srgbClr val="002060"/>
                </a:solidFill>
              </a:rPr>
              <a:t> </a:t>
            </a:r>
            <a:r>
              <a:rPr lang="nl-NL" dirty="0" err="1" smtClean="0">
                <a:solidFill>
                  <a:srgbClr val="002060"/>
                </a:solidFill>
              </a:rPr>
              <a:t>ravish</a:t>
            </a:r>
            <a:endParaRPr lang="nl-N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24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860" y="3179291"/>
            <a:ext cx="9404723" cy="1400530"/>
          </a:xfrm>
        </p:spPr>
        <p:txBody>
          <a:bodyPr/>
          <a:lstStyle/>
          <a:p>
            <a:pPr algn="ctr"/>
            <a:r>
              <a:rPr lang="nl-NL" dirty="0" err="1" smtClean="0"/>
              <a:t>Thoughts</a:t>
            </a:r>
            <a:r>
              <a:rPr lang="nl-NL" dirty="0" smtClean="0"/>
              <a:t>?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sz="1600" dirty="0" smtClean="0"/>
              <a:t>ravishbhupesh@gmail.com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43857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30A6-DD40-40F1-A421-A4B20BEA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8FB0-D936-40B7-8F02-F1973E3D5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21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EF53-7405-449C-A1FD-D1EE6842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Current Situation/Problems?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4EE38-2C25-4186-B4A6-7BD1566A7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Journal </a:t>
            </a:r>
            <a:r>
              <a:rPr lang="nl-NL" dirty="0" err="1" smtClean="0"/>
              <a:t>Mining</a:t>
            </a:r>
            <a:r>
              <a:rPr lang="nl-NL" dirty="0" smtClean="0"/>
              <a:t> is </a:t>
            </a:r>
            <a:r>
              <a:rPr lang="nl-NL" dirty="0" err="1" smtClean="0"/>
              <a:t>not</a:t>
            </a:r>
            <a:r>
              <a:rPr lang="nl-NL" dirty="0" smtClean="0"/>
              <a:t> easy…</a:t>
            </a:r>
          </a:p>
          <a:p>
            <a:pPr lvl="1"/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/>
              <a:t>Manual effort.</a:t>
            </a:r>
          </a:p>
          <a:p>
            <a:pPr lvl="1"/>
            <a:r>
              <a:rPr lang="nl-NL" dirty="0"/>
              <a:t>Time consuming.</a:t>
            </a:r>
          </a:p>
          <a:p>
            <a:pPr lvl="1"/>
            <a:r>
              <a:rPr lang="nl-NL" dirty="0"/>
              <a:t>Error </a:t>
            </a:r>
            <a:r>
              <a:rPr lang="nl-NL" dirty="0" err="1" smtClean="0"/>
              <a:t>Prone</a:t>
            </a:r>
            <a:r>
              <a:rPr lang="nl-NL" dirty="0" smtClean="0"/>
              <a:t>(Human).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090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59B3-199F-4882-9AF9-7C8C795B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7F014-7A72-48D1-A969-FC8F8F398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Create a Journal Mining module.</a:t>
            </a:r>
          </a:p>
          <a:p>
            <a:pPr lvl="1"/>
            <a:r>
              <a:rPr lang="nl-NL" dirty="0"/>
              <a:t>API Based – NCBI.</a:t>
            </a:r>
          </a:p>
          <a:p>
            <a:pPr lvl="1"/>
            <a:r>
              <a:rPr lang="nl-NL" dirty="0"/>
              <a:t>Less Manual Effort.</a:t>
            </a:r>
          </a:p>
          <a:p>
            <a:pPr lvl="2"/>
            <a:r>
              <a:rPr lang="nl-NL" dirty="0"/>
              <a:t>Possible No Manual Effort in Future.</a:t>
            </a:r>
          </a:p>
          <a:p>
            <a:pPr lvl="1"/>
            <a:r>
              <a:rPr lang="nl-NL" dirty="0"/>
              <a:t>Less Time Consuming.</a:t>
            </a:r>
          </a:p>
          <a:p>
            <a:pPr lvl="1"/>
            <a:r>
              <a:rPr lang="nl-NL" dirty="0"/>
              <a:t>Less Error Prone.</a:t>
            </a:r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82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1C80-552B-43E1-805C-48F225C4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NCBI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CE457-B1B8-479A-8E07-B33F21F81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Entrez programming Utilities (E-utilities)</a:t>
            </a:r>
          </a:p>
          <a:p>
            <a:r>
              <a:rPr lang="nl-NL" dirty="0"/>
              <a:t>BLAST URL API</a:t>
            </a:r>
          </a:p>
          <a:p>
            <a:r>
              <a:rPr lang="nl-NL" dirty="0"/>
              <a:t>PubChem power User Gateway(PUG)</a:t>
            </a:r>
          </a:p>
          <a:p>
            <a:r>
              <a:rPr lang="nl-NL" dirty="0"/>
              <a:t>PubMed Central (PMC) APIs</a:t>
            </a:r>
          </a:p>
          <a:p>
            <a:pPr lvl="1"/>
            <a:r>
              <a:rPr lang="nl-NL" b="1" dirty="0">
                <a:solidFill>
                  <a:srgbClr val="FFFF00"/>
                </a:solidFill>
              </a:rPr>
              <a:t>OAI-PMH</a:t>
            </a:r>
          </a:p>
        </p:txBody>
      </p:sp>
    </p:spTree>
    <p:extLst>
      <p:ext uri="{BB962C8B-B14F-4D97-AF65-F5344CB8AC3E}">
        <p14:creationId xmlns:p14="http://schemas.microsoft.com/office/powerpoint/2010/main" val="133993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0E07-1806-415E-A4FF-E3492BBA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High Level Solution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112" y="2052638"/>
            <a:ext cx="7221551" cy="4195762"/>
          </a:xfrm>
        </p:spPr>
      </p:pic>
    </p:spTree>
    <p:extLst>
      <p:ext uri="{BB962C8B-B14F-4D97-AF65-F5344CB8AC3E}">
        <p14:creationId xmlns:p14="http://schemas.microsoft.com/office/powerpoint/2010/main" val="233132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4D11-C3A0-4CB7-8E70-A7EFC99E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Solution POC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FC4CE-A442-4B0B-A2CB-E8BB28343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Basic random search for keywords with timeframe of last 5 years.</a:t>
            </a:r>
          </a:p>
          <a:p>
            <a:r>
              <a:rPr lang="nl-NL" dirty="0"/>
              <a:t>Spring boot based </a:t>
            </a:r>
            <a:r>
              <a:rPr lang="nl-NL" dirty="0" err="1"/>
              <a:t>application</a:t>
            </a:r>
            <a:r>
              <a:rPr lang="nl-NL" dirty="0" smtClean="0"/>
              <a:t>.</a:t>
            </a:r>
            <a:endParaRPr lang="nl-NL" dirty="0"/>
          </a:p>
          <a:p>
            <a:r>
              <a:rPr lang="nl-NL" dirty="0"/>
              <a:t>Web based endpoint to access the application.</a:t>
            </a:r>
          </a:p>
          <a:p>
            <a:r>
              <a:rPr lang="nl-NL" dirty="0"/>
              <a:t>No storage.</a:t>
            </a:r>
          </a:p>
        </p:txBody>
      </p:sp>
    </p:spTree>
    <p:extLst>
      <p:ext uri="{BB962C8B-B14F-4D97-AF65-F5344CB8AC3E}">
        <p14:creationId xmlns:p14="http://schemas.microsoft.com/office/powerpoint/2010/main" val="421133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C6DE-787B-4EEA-B1B1-5E404C85D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Solution – In addition to POC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25634-5D54-47DE-86F2-5D4D6722D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Database.</a:t>
            </a:r>
          </a:p>
          <a:p>
            <a:r>
              <a:rPr lang="nl-NL" dirty="0" err="1"/>
              <a:t>Detailed</a:t>
            </a:r>
            <a:r>
              <a:rPr lang="nl-NL" dirty="0"/>
              <a:t> Information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journals</a:t>
            </a:r>
            <a:r>
              <a:rPr lang="nl-NL" dirty="0" smtClean="0"/>
              <a:t>.</a:t>
            </a:r>
          </a:p>
          <a:p>
            <a:r>
              <a:rPr lang="nl-NL" dirty="0" err="1" smtClean="0"/>
              <a:t>Pagination</a:t>
            </a:r>
            <a:r>
              <a:rPr lang="nl-NL" dirty="0" smtClean="0"/>
              <a:t>.</a:t>
            </a:r>
          </a:p>
          <a:p>
            <a:r>
              <a:rPr lang="nl-NL" dirty="0" smtClean="0"/>
              <a:t>Cloud Readiness.</a:t>
            </a:r>
            <a:endParaRPr lang="nl-NL" dirty="0"/>
          </a:p>
          <a:p>
            <a:r>
              <a:rPr lang="nl-NL" dirty="0"/>
              <a:t>REST 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 smtClean="0"/>
              <a:t>endpoint</a:t>
            </a:r>
            <a:r>
              <a:rPr lang="nl-NL" dirty="0" smtClean="0"/>
              <a:t>.</a:t>
            </a:r>
            <a:endParaRPr lang="nl-NL" dirty="0"/>
          </a:p>
          <a:p>
            <a:pPr lvl="1"/>
            <a:r>
              <a:rPr lang="nl-NL" dirty="0"/>
              <a:t>So existing application(Lab) can also connect </a:t>
            </a:r>
            <a:r>
              <a:rPr lang="nl-NL" dirty="0" err="1"/>
              <a:t>to</a:t>
            </a:r>
            <a:r>
              <a:rPr lang="nl-NL" dirty="0" smtClean="0"/>
              <a:t>.</a:t>
            </a:r>
          </a:p>
          <a:p>
            <a:r>
              <a:rPr lang="nl-NL" dirty="0" smtClean="0"/>
              <a:t>Solution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a API </a:t>
            </a:r>
            <a:r>
              <a:rPr lang="nl-NL" dirty="0" err="1" smtClean="0"/>
              <a:t>which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extended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multiple </a:t>
            </a:r>
            <a:r>
              <a:rPr lang="nl-NL" dirty="0" err="1" smtClean="0"/>
              <a:t>Journals</a:t>
            </a:r>
            <a:r>
              <a:rPr lang="nl-NL" dirty="0" smtClean="0"/>
              <a:t>,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just</a:t>
            </a:r>
            <a:r>
              <a:rPr lang="nl-NL" dirty="0" smtClean="0"/>
              <a:t> NCBI.</a:t>
            </a:r>
          </a:p>
          <a:p>
            <a:r>
              <a:rPr lang="nl-NL" dirty="0" smtClean="0"/>
              <a:t>XML/JSON/TXT </a:t>
            </a:r>
            <a:r>
              <a:rPr lang="nl-NL" dirty="0" err="1" smtClean="0"/>
              <a:t>based</a:t>
            </a:r>
            <a:r>
              <a:rPr lang="nl-NL" dirty="0" smtClean="0"/>
              <a:t> exchange of information.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15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Further</a:t>
            </a:r>
            <a:r>
              <a:rPr lang="nl-NL" dirty="0" smtClean="0"/>
              <a:t> More…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Enable</a:t>
            </a:r>
            <a:r>
              <a:rPr lang="nl-NL" dirty="0" smtClean="0"/>
              <a:t> Intelligence in </a:t>
            </a:r>
            <a:r>
              <a:rPr lang="nl-NL" dirty="0" err="1" smtClean="0"/>
              <a:t>the</a:t>
            </a:r>
            <a:r>
              <a:rPr lang="nl-NL" dirty="0" smtClean="0"/>
              <a:t> Journal </a:t>
            </a:r>
            <a:r>
              <a:rPr lang="nl-NL" dirty="0" err="1" smtClean="0"/>
              <a:t>Mining</a:t>
            </a:r>
            <a:r>
              <a:rPr lang="nl-NL" dirty="0" smtClean="0"/>
              <a:t> Module.</a:t>
            </a:r>
          </a:p>
          <a:p>
            <a:r>
              <a:rPr lang="nl-NL" dirty="0" smtClean="0"/>
              <a:t>Understand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Methods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identify</a:t>
            </a:r>
            <a:r>
              <a:rPr lang="nl-NL" dirty="0" smtClean="0"/>
              <a:t> </a:t>
            </a:r>
            <a:r>
              <a:rPr lang="nl-NL" dirty="0" err="1" smtClean="0"/>
              <a:t>Products</a:t>
            </a:r>
            <a:r>
              <a:rPr lang="nl-NL" dirty="0" smtClean="0"/>
              <a:t>, Brands, </a:t>
            </a:r>
            <a:r>
              <a:rPr lang="nl-NL" dirty="0" err="1" smtClean="0"/>
              <a:t>possibly</a:t>
            </a:r>
            <a:r>
              <a:rPr lang="nl-NL" dirty="0" smtClean="0"/>
              <a:t> more!</a:t>
            </a:r>
          </a:p>
          <a:p>
            <a:r>
              <a:rPr lang="nl-NL" dirty="0" smtClean="0"/>
              <a:t>A bit of Machine Learning….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593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</TotalTime>
  <Words>199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Journal Mining</vt:lpstr>
      <vt:lpstr>Agenda</vt:lpstr>
      <vt:lpstr>Current Situation/Problems?</vt:lpstr>
      <vt:lpstr>Proposed Solution</vt:lpstr>
      <vt:lpstr>NCBI API</vt:lpstr>
      <vt:lpstr>High Level Solution</vt:lpstr>
      <vt:lpstr>Solution POC</vt:lpstr>
      <vt:lpstr>Solution – In addition to POC</vt:lpstr>
      <vt:lpstr>Further More…</vt:lpstr>
      <vt:lpstr>Thoughts?  ravishbhupesh@gmail.com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Mining</dc:title>
  <dc:creator>Ravish, Bhupesh</dc:creator>
  <cp:lastModifiedBy>Ravish, B (Bhupesh)</cp:lastModifiedBy>
  <cp:revision>10</cp:revision>
  <dcterms:created xsi:type="dcterms:W3CDTF">2018-07-19T10:41:54Z</dcterms:created>
  <dcterms:modified xsi:type="dcterms:W3CDTF">2018-07-19T12:28:18Z</dcterms:modified>
</cp:coreProperties>
</file>