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74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C4CA8-FB4F-4E0E-9156-346F3D98684D}" v="1199" dt="2021-11-08T17:28:24.350"/>
    <p1510:client id="{5BCAC2F1-1CB0-4169-9ADA-D3FCD0CFF555}" v="869" dt="2021-11-09T00:02:02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vendra Singh" userId="0c905de8e0a784d1" providerId="Windows Live" clId="Web-{528C4CA8-FB4F-4E0E-9156-346F3D98684D}"/>
    <pc:docChg chg="addSld delSld modSld addMainMaster delMainMaster modMainMaster">
      <pc:chgData name="Manvendra Singh" userId="0c905de8e0a784d1" providerId="Windows Live" clId="Web-{528C4CA8-FB4F-4E0E-9156-346F3D98684D}" dt="2021-11-08T17:28:22.412" v="788" actId="20577"/>
      <pc:docMkLst>
        <pc:docMk/>
      </pc:docMkLst>
      <pc:sldChg chg="addSp delSp modSp mod setBg modClrScheme chgLayout">
        <pc:chgData name="Manvendra Singh" userId="0c905de8e0a784d1" providerId="Windows Live" clId="Web-{528C4CA8-FB4F-4E0E-9156-346F3D98684D}" dt="2021-11-08T15:59:05.889" v="97"/>
        <pc:sldMkLst>
          <pc:docMk/>
          <pc:sldMk cId="109857222" sldId="256"/>
        </pc:sldMkLst>
        <pc:spChg chg="del mod ord">
          <ac:chgData name="Manvendra Singh" userId="0c905de8e0a784d1" providerId="Windows Live" clId="Web-{528C4CA8-FB4F-4E0E-9156-346F3D98684D}" dt="2021-11-08T15:44:18.099" v="9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Manvendra Singh" userId="0c905de8e0a784d1" providerId="Windows Live" clId="Web-{528C4CA8-FB4F-4E0E-9156-346F3D98684D}" dt="2021-11-08T15:44:08.396" v="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anvendra Singh" userId="0c905de8e0a784d1" providerId="Windows Live" clId="Web-{528C4CA8-FB4F-4E0E-9156-346F3D98684D}" dt="2021-11-08T15:44:39.459" v="15"/>
          <ac:spMkLst>
            <pc:docMk/>
            <pc:sldMk cId="109857222" sldId="256"/>
            <ac:spMk id="4" creationId="{8AA5A83B-124C-474B-AD9F-BA9D755642DA}"/>
          </ac:spMkLst>
        </pc:spChg>
        <pc:spChg chg="add del mod">
          <ac:chgData name="Manvendra Singh" userId="0c905de8e0a784d1" providerId="Windows Live" clId="Web-{528C4CA8-FB4F-4E0E-9156-346F3D98684D}" dt="2021-11-08T15:50:07.171" v="32"/>
          <ac:spMkLst>
            <pc:docMk/>
            <pc:sldMk cId="109857222" sldId="256"/>
            <ac:spMk id="7" creationId="{337BBD67-2E8A-4728-8E41-86287A2EF9E8}"/>
          </ac:spMkLst>
        </pc:spChg>
        <pc:spChg chg="add mod">
          <ac:chgData name="Manvendra Singh" userId="0c905de8e0a784d1" providerId="Windows Live" clId="Web-{528C4CA8-FB4F-4E0E-9156-346F3D98684D}" dt="2021-11-08T15:51:44.283" v="47" actId="14100"/>
          <ac:spMkLst>
            <pc:docMk/>
            <pc:sldMk cId="109857222" sldId="256"/>
            <ac:spMk id="8" creationId="{9A8B937F-035B-4044-B149-8CB7AD46B33A}"/>
          </ac:spMkLst>
        </pc:spChg>
        <pc:spChg chg="add mod">
          <ac:chgData name="Manvendra Singh" userId="0c905de8e0a784d1" providerId="Windows Live" clId="Web-{528C4CA8-FB4F-4E0E-9156-346F3D98684D}" dt="2021-11-08T15:56:31.151" v="86" actId="1076"/>
          <ac:spMkLst>
            <pc:docMk/>
            <pc:sldMk cId="109857222" sldId="256"/>
            <ac:spMk id="9" creationId="{452C8D04-E994-4C04-AED0-EAEB571D3870}"/>
          </ac:spMkLst>
        </pc:spChg>
        <pc:spChg chg="add mod">
          <ac:chgData name="Manvendra Singh" userId="0c905de8e0a784d1" providerId="Windows Live" clId="Web-{528C4CA8-FB4F-4E0E-9156-346F3D98684D}" dt="2021-11-08T15:55:49.290" v="81" actId="20577"/>
          <ac:spMkLst>
            <pc:docMk/>
            <pc:sldMk cId="109857222" sldId="256"/>
            <ac:spMk id="10" creationId="{AB8738DE-B8E0-41B3-A013-F10DAB4FC1BD}"/>
          </ac:spMkLst>
        </pc:spChg>
        <pc:picChg chg="add mod">
          <ac:chgData name="Manvendra Singh" userId="0c905de8e0a784d1" providerId="Windows Live" clId="Web-{528C4CA8-FB4F-4E0E-9156-346F3D98684D}" dt="2021-11-08T15:46:56.932" v="21" actId="1076"/>
          <ac:picMkLst>
            <pc:docMk/>
            <pc:sldMk cId="109857222" sldId="256"/>
            <ac:picMk id="5" creationId="{CCC5CAC0-2D7E-49CB-B55F-01BF52A6E376}"/>
          </ac:picMkLst>
        </pc:picChg>
        <pc:picChg chg="add del mod">
          <ac:chgData name="Manvendra Singh" userId="0c905de8e0a784d1" providerId="Windows Live" clId="Web-{528C4CA8-FB4F-4E0E-9156-346F3D98684D}" dt="2021-11-08T15:49:08.154" v="23"/>
          <ac:picMkLst>
            <pc:docMk/>
            <pc:sldMk cId="109857222" sldId="256"/>
            <ac:picMk id="6" creationId="{66B470C2-0547-4C7A-AC60-422862C907FF}"/>
          </ac:picMkLst>
        </pc:picChg>
      </pc:sldChg>
      <pc:sldChg chg="addSp delSp modSp new mod setBg modClrScheme chgLayout">
        <pc:chgData name="Manvendra Singh" userId="0c905de8e0a784d1" providerId="Windows Live" clId="Web-{528C4CA8-FB4F-4E0E-9156-346F3D98684D}" dt="2021-11-08T16:33:51.853" v="368" actId="1076"/>
        <pc:sldMkLst>
          <pc:docMk/>
          <pc:sldMk cId="2272943693" sldId="257"/>
        </pc:sldMkLst>
        <pc:spChg chg="del mod">
          <ac:chgData name="Manvendra Singh" userId="0c905de8e0a784d1" providerId="Windows Live" clId="Web-{528C4CA8-FB4F-4E0E-9156-346F3D98684D}" dt="2021-11-08T15:57:44.746" v="89"/>
          <ac:spMkLst>
            <pc:docMk/>
            <pc:sldMk cId="2272943693" sldId="257"/>
            <ac:spMk id="2" creationId="{6FF1CB72-A33B-4CFC-9125-2CFFB45B5F11}"/>
          </ac:spMkLst>
        </pc:spChg>
        <pc:spChg chg="del mod">
          <ac:chgData name="Manvendra Singh" userId="0c905de8e0a784d1" providerId="Windows Live" clId="Web-{528C4CA8-FB4F-4E0E-9156-346F3D98684D}" dt="2021-11-08T15:57:53.575" v="91"/>
          <ac:spMkLst>
            <pc:docMk/>
            <pc:sldMk cId="2272943693" sldId="257"/>
            <ac:spMk id="3" creationId="{8A143955-89A5-4078-9017-75B0022D8E6D}"/>
          </ac:spMkLst>
        </pc:spChg>
        <pc:spChg chg="add mod">
          <ac:chgData name="Manvendra Singh" userId="0c905de8e0a784d1" providerId="Windows Live" clId="Web-{528C4CA8-FB4F-4E0E-9156-346F3D98684D}" dt="2021-11-08T16:02:28.848" v="108" actId="1076"/>
          <ac:spMkLst>
            <pc:docMk/>
            <pc:sldMk cId="2272943693" sldId="257"/>
            <ac:spMk id="4" creationId="{3C8CB008-2689-4349-928D-38EA8987B0AF}"/>
          </ac:spMkLst>
        </pc:spChg>
        <pc:spChg chg="add mod">
          <ac:chgData name="Manvendra Singh" userId="0c905de8e0a784d1" providerId="Windows Live" clId="Web-{528C4CA8-FB4F-4E0E-9156-346F3D98684D}" dt="2021-11-08T16:15:51.558" v="233" actId="1076"/>
          <ac:spMkLst>
            <pc:docMk/>
            <pc:sldMk cId="2272943693" sldId="257"/>
            <ac:spMk id="5" creationId="{6E358EB9-132C-4838-A3FC-40EB6BC1C1DC}"/>
          </ac:spMkLst>
        </pc:spChg>
        <pc:spChg chg="add del mod">
          <ac:chgData name="Manvendra Singh" userId="0c905de8e0a784d1" providerId="Windows Live" clId="Web-{528C4CA8-FB4F-4E0E-9156-346F3D98684D}" dt="2021-11-08T16:06:00.323" v="127"/>
          <ac:spMkLst>
            <pc:docMk/>
            <pc:sldMk cId="2272943693" sldId="257"/>
            <ac:spMk id="6" creationId="{578ADF64-AA28-4B2C-8356-9B4E9B219993}"/>
          </ac:spMkLst>
        </pc:spChg>
        <pc:spChg chg="add mod">
          <ac:chgData name="Manvendra Singh" userId="0c905de8e0a784d1" providerId="Windows Live" clId="Web-{528C4CA8-FB4F-4E0E-9156-346F3D98684D}" dt="2021-11-08T16:16:11.465" v="235" actId="1076"/>
          <ac:spMkLst>
            <pc:docMk/>
            <pc:sldMk cId="2272943693" sldId="257"/>
            <ac:spMk id="7" creationId="{68139A67-A425-4420-A5C3-32EBB62F5D9E}"/>
          </ac:spMkLst>
        </pc:spChg>
        <pc:spChg chg="add del mod">
          <ac:chgData name="Manvendra Singh" userId="0c905de8e0a784d1" providerId="Windows Live" clId="Web-{528C4CA8-FB4F-4E0E-9156-346F3D98684D}" dt="2021-11-08T16:11:03.222" v="170"/>
          <ac:spMkLst>
            <pc:docMk/>
            <pc:sldMk cId="2272943693" sldId="257"/>
            <ac:spMk id="8" creationId="{71CE5417-8BFF-4AA7-8FBF-8A9E049109D9}"/>
          </ac:spMkLst>
        </pc:spChg>
        <pc:spChg chg="add del mod">
          <ac:chgData name="Manvendra Singh" userId="0c905de8e0a784d1" providerId="Windows Live" clId="Web-{528C4CA8-FB4F-4E0E-9156-346F3D98684D}" dt="2021-11-08T16:12:31.099" v="193"/>
          <ac:spMkLst>
            <pc:docMk/>
            <pc:sldMk cId="2272943693" sldId="257"/>
            <ac:spMk id="9" creationId="{FF23F4A3-C8A6-4399-9AA7-0F923A9E3C0E}"/>
          </ac:spMkLst>
        </pc:spChg>
        <pc:spChg chg="add mod">
          <ac:chgData name="Manvendra Singh" userId="0c905de8e0a784d1" providerId="Windows Live" clId="Web-{528C4CA8-FB4F-4E0E-9156-346F3D98684D}" dt="2021-11-08T16:16:54.200" v="238" actId="20577"/>
          <ac:spMkLst>
            <pc:docMk/>
            <pc:sldMk cId="2272943693" sldId="257"/>
            <ac:spMk id="10" creationId="{5B15CB62-03BF-4BF5-AC5E-655ED6E91C74}"/>
          </ac:spMkLst>
        </pc:spChg>
        <pc:spChg chg="add mod">
          <ac:chgData name="Manvendra Singh" userId="0c905de8e0a784d1" providerId="Windows Live" clId="Web-{528C4CA8-FB4F-4E0E-9156-346F3D98684D}" dt="2021-11-08T16:32:14.710" v="357" actId="1076"/>
          <ac:spMkLst>
            <pc:docMk/>
            <pc:sldMk cId="2272943693" sldId="257"/>
            <ac:spMk id="12" creationId="{7BC6DD14-5890-4BD0-929B-D4364026AFA1}"/>
          </ac:spMkLst>
        </pc:spChg>
        <pc:spChg chg="add mod">
          <ac:chgData name="Manvendra Singh" userId="0c905de8e0a784d1" providerId="Windows Live" clId="Web-{528C4CA8-FB4F-4E0E-9156-346F3D98684D}" dt="2021-11-08T16:33:31.587" v="366" actId="1076"/>
          <ac:spMkLst>
            <pc:docMk/>
            <pc:sldMk cId="2272943693" sldId="257"/>
            <ac:spMk id="13" creationId="{139E1ECE-039D-4072-9FA7-6EB180F82D77}"/>
          </ac:spMkLst>
        </pc:spChg>
        <pc:picChg chg="add mod">
          <ac:chgData name="Manvendra Singh" userId="0c905de8e0a784d1" providerId="Windows Live" clId="Web-{528C4CA8-FB4F-4E0E-9156-346F3D98684D}" dt="2021-11-08T16:33:51.853" v="368" actId="1076"/>
          <ac:picMkLst>
            <pc:docMk/>
            <pc:sldMk cId="2272943693" sldId="257"/>
            <ac:picMk id="11" creationId="{2B8C278A-2B37-4307-BE26-FCBB3B32134E}"/>
          </ac:picMkLst>
        </pc:picChg>
      </pc:sldChg>
      <pc:sldChg chg="addSp delSp modSp new mod setBg">
        <pc:chgData name="Manvendra Singh" userId="0c905de8e0a784d1" providerId="Windows Live" clId="Web-{528C4CA8-FB4F-4E0E-9156-346F3D98684D}" dt="2021-11-08T17:17:35.582" v="721" actId="1076"/>
        <pc:sldMkLst>
          <pc:docMk/>
          <pc:sldMk cId="1522883096" sldId="258"/>
        </pc:sldMkLst>
        <pc:spChg chg="del mod">
          <ac:chgData name="Manvendra Singh" userId="0c905de8e0a784d1" providerId="Windows Live" clId="Web-{528C4CA8-FB4F-4E0E-9156-346F3D98684D}" dt="2021-11-08T16:30:49.255" v="338"/>
          <ac:spMkLst>
            <pc:docMk/>
            <pc:sldMk cId="1522883096" sldId="258"/>
            <ac:spMk id="2" creationId="{C0FA4DF2-EA4D-40EA-A340-4AF9B94FAC64}"/>
          </ac:spMkLst>
        </pc:spChg>
        <pc:spChg chg="del mod">
          <ac:chgData name="Manvendra Singh" userId="0c905de8e0a784d1" providerId="Windows Live" clId="Web-{528C4CA8-FB4F-4E0E-9156-346F3D98684D}" dt="2021-11-08T16:30:41.379" v="336"/>
          <ac:spMkLst>
            <pc:docMk/>
            <pc:sldMk cId="1522883096" sldId="258"/>
            <ac:spMk id="3" creationId="{A6048902-94C0-4795-A86E-A2079599A4FB}"/>
          </ac:spMkLst>
        </pc:spChg>
        <pc:spChg chg="add del mod">
          <ac:chgData name="Manvendra Singh" userId="0c905de8e0a784d1" providerId="Windows Live" clId="Web-{528C4CA8-FB4F-4E0E-9156-346F3D98684D}" dt="2021-11-08T16:30:57.770" v="341"/>
          <ac:spMkLst>
            <pc:docMk/>
            <pc:sldMk cId="1522883096" sldId="258"/>
            <ac:spMk id="4" creationId="{F2265203-4CC7-48A1-919C-3D5D872409E9}"/>
          </ac:spMkLst>
        </pc:spChg>
        <pc:spChg chg="add mod">
          <ac:chgData name="Manvendra Singh" userId="0c905de8e0a784d1" providerId="Windows Live" clId="Web-{528C4CA8-FB4F-4E0E-9156-346F3D98684D}" dt="2021-11-08T16:58:36.941" v="608" actId="1076"/>
          <ac:spMkLst>
            <pc:docMk/>
            <pc:sldMk cId="1522883096" sldId="258"/>
            <ac:spMk id="5" creationId="{D03973FC-A9B3-442C-AC3E-248E860819DB}"/>
          </ac:spMkLst>
        </pc:spChg>
        <pc:spChg chg="add mod">
          <ac:chgData name="Manvendra Singh" userId="0c905de8e0a784d1" providerId="Windows Live" clId="Web-{528C4CA8-FB4F-4E0E-9156-346F3D98684D}" dt="2021-11-08T16:56:00.203" v="583" actId="20577"/>
          <ac:spMkLst>
            <pc:docMk/>
            <pc:sldMk cId="1522883096" sldId="258"/>
            <ac:spMk id="6" creationId="{992ABA98-B24B-4AC1-ACE6-207DD6E8F354}"/>
          </ac:spMkLst>
        </pc:spChg>
        <pc:spChg chg="add mod">
          <ac:chgData name="Manvendra Singh" userId="0c905de8e0a784d1" providerId="Windows Live" clId="Web-{528C4CA8-FB4F-4E0E-9156-346F3D98684D}" dt="2021-11-08T17:17:35.582" v="721" actId="1076"/>
          <ac:spMkLst>
            <pc:docMk/>
            <pc:sldMk cId="1522883096" sldId="258"/>
            <ac:spMk id="7" creationId="{362A2786-C58C-44B7-BBE2-04073A5B91AE}"/>
          </ac:spMkLst>
        </pc:spChg>
        <pc:spChg chg="add mod">
          <ac:chgData name="Manvendra Singh" userId="0c905de8e0a784d1" providerId="Windows Live" clId="Web-{528C4CA8-FB4F-4E0E-9156-346F3D98684D}" dt="2021-11-08T16:56:55.032" v="589" actId="20577"/>
          <ac:spMkLst>
            <pc:docMk/>
            <pc:sldMk cId="1522883096" sldId="258"/>
            <ac:spMk id="8" creationId="{8DF36602-1096-4C1F-932F-0782A1A680CB}"/>
          </ac:spMkLst>
        </pc:spChg>
        <pc:spChg chg="add mod">
          <ac:chgData name="Manvendra Singh" userId="0c905de8e0a784d1" providerId="Windows Live" clId="Web-{528C4CA8-FB4F-4E0E-9156-346F3D98684D}" dt="2021-11-08T16:55:49.546" v="582" actId="14100"/>
          <ac:spMkLst>
            <pc:docMk/>
            <pc:sldMk cId="1522883096" sldId="258"/>
            <ac:spMk id="9" creationId="{275D8098-81E9-47EE-8586-9C2060044B46}"/>
          </ac:spMkLst>
        </pc:spChg>
        <pc:spChg chg="add mod">
          <ac:chgData name="Manvendra Singh" userId="0c905de8e0a784d1" providerId="Windows Live" clId="Web-{528C4CA8-FB4F-4E0E-9156-346F3D98684D}" dt="2021-11-08T16:56:32.516" v="586" actId="1076"/>
          <ac:spMkLst>
            <pc:docMk/>
            <pc:sldMk cId="1522883096" sldId="258"/>
            <ac:spMk id="10" creationId="{D219088C-0CCD-4F5A-B45B-14AE6DBDC8B5}"/>
          </ac:spMkLst>
        </pc:spChg>
        <pc:spChg chg="add mod">
          <ac:chgData name="Manvendra Singh" userId="0c905de8e0a784d1" providerId="Windows Live" clId="Web-{528C4CA8-FB4F-4E0E-9156-346F3D98684D}" dt="2021-11-08T16:56:45.813" v="588" actId="1076"/>
          <ac:spMkLst>
            <pc:docMk/>
            <pc:sldMk cId="1522883096" sldId="258"/>
            <ac:spMk id="11" creationId="{D97F2358-9B36-4F0E-A441-BBCDB95751D6}"/>
          </ac:spMkLst>
        </pc:spChg>
        <pc:spChg chg="add mod">
          <ac:chgData name="Manvendra Singh" userId="0c905de8e0a784d1" providerId="Windows Live" clId="Web-{528C4CA8-FB4F-4E0E-9156-346F3D98684D}" dt="2021-11-08T16:58:24.894" v="607" actId="1076"/>
          <ac:spMkLst>
            <pc:docMk/>
            <pc:sldMk cId="1522883096" sldId="258"/>
            <ac:spMk id="12" creationId="{9E345CC8-B6C0-4AB5-817A-402CC84C9CA5}"/>
          </ac:spMkLst>
        </pc:spChg>
      </pc:sldChg>
      <pc:sldChg chg="addSp delSp modSp new mod setBg">
        <pc:chgData name="Manvendra Singh" userId="0c905de8e0a784d1" providerId="Windows Live" clId="Web-{528C4CA8-FB4F-4E0E-9156-346F3D98684D}" dt="2021-11-08T17:05:12.358" v="635"/>
        <pc:sldMkLst>
          <pc:docMk/>
          <pc:sldMk cId="1801645808" sldId="259"/>
        </pc:sldMkLst>
        <pc:spChg chg="del mod">
          <ac:chgData name="Manvendra Singh" userId="0c905de8e0a784d1" providerId="Windows Live" clId="Web-{528C4CA8-FB4F-4E0E-9156-346F3D98684D}" dt="2021-11-08T17:01:13.992" v="613"/>
          <ac:spMkLst>
            <pc:docMk/>
            <pc:sldMk cId="1801645808" sldId="259"/>
            <ac:spMk id="2" creationId="{D75133C1-FE26-4383-B2E0-C99C11363A4D}"/>
          </ac:spMkLst>
        </pc:spChg>
        <pc:spChg chg="del">
          <ac:chgData name="Manvendra Singh" userId="0c905de8e0a784d1" providerId="Windows Live" clId="Web-{528C4CA8-FB4F-4E0E-9156-346F3D98684D}" dt="2021-11-08T17:00:54.929" v="611"/>
          <ac:spMkLst>
            <pc:docMk/>
            <pc:sldMk cId="1801645808" sldId="259"/>
            <ac:spMk id="3" creationId="{86EE3F9C-E857-4817-ADD2-FB1EA6A1CF91}"/>
          </ac:spMkLst>
        </pc:spChg>
        <pc:spChg chg="add mod">
          <ac:chgData name="Manvendra Singh" userId="0c905de8e0a784d1" providerId="Windows Live" clId="Web-{528C4CA8-FB4F-4E0E-9156-346F3D98684D}" dt="2021-11-08T17:05:12.358" v="635"/>
          <ac:spMkLst>
            <pc:docMk/>
            <pc:sldMk cId="1801645808" sldId="259"/>
            <ac:spMk id="5" creationId="{E3DF234F-B859-462B-87A5-F633B41A8CAB}"/>
          </ac:spMkLst>
        </pc:spChg>
        <pc:picChg chg="add mod">
          <ac:chgData name="Manvendra Singh" userId="0c905de8e0a784d1" providerId="Windows Live" clId="Web-{528C4CA8-FB4F-4E0E-9156-346F3D98684D}" dt="2021-11-08T17:04:25.607" v="632" actId="1076"/>
          <ac:picMkLst>
            <pc:docMk/>
            <pc:sldMk cId="1801645808" sldId="259"/>
            <ac:picMk id="4" creationId="{324429CA-6EE0-44EC-84ED-0F5935984BD9}"/>
          </ac:picMkLst>
        </pc:picChg>
      </pc:sldChg>
      <pc:sldChg chg="addSp delSp modSp new mod setBg">
        <pc:chgData name="Manvendra Singh" userId="0c905de8e0a784d1" providerId="Windows Live" clId="Web-{528C4CA8-FB4F-4E0E-9156-346F3D98684D}" dt="2021-11-08T17:11:38.322" v="662" actId="1076"/>
        <pc:sldMkLst>
          <pc:docMk/>
          <pc:sldMk cId="1321513078" sldId="260"/>
        </pc:sldMkLst>
        <pc:spChg chg="del mod">
          <ac:chgData name="Manvendra Singh" userId="0c905de8e0a784d1" providerId="Windows Live" clId="Web-{528C4CA8-FB4F-4E0E-9156-346F3D98684D}" dt="2021-11-08T17:05:37.781" v="639"/>
          <ac:spMkLst>
            <pc:docMk/>
            <pc:sldMk cId="1321513078" sldId="260"/>
            <ac:spMk id="2" creationId="{A537415A-A753-4B18-9148-EDD78F57FEF5}"/>
          </ac:spMkLst>
        </pc:spChg>
        <pc:spChg chg="del">
          <ac:chgData name="Manvendra Singh" userId="0c905de8e0a784d1" providerId="Windows Live" clId="Web-{528C4CA8-FB4F-4E0E-9156-346F3D98684D}" dt="2021-11-08T17:05:32.656" v="637"/>
          <ac:spMkLst>
            <pc:docMk/>
            <pc:sldMk cId="1321513078" sldId="260"/>
            <ac:spMk id="3" creationId="{07362C31-7740-4D72-9F0B-A417E81F484E}"/>
          </ac:spMkLst>
        </pc:spChg>
        <pc:picChg chg="add del mod">
          <ac:chgData name="Manvendra Singh" userId="0c905de8e0a784d1" providerId="Windows Live" clId="Web-{528C4CA8-FB4F-4E0E-9156-346F3D98684D}" dt="2021-11-08T17:11:04.993" v="653"/>
          <ac:picMkLst>
            <pc:docMk/>
            <pc:sldMk cId="1321513078" sldId="260"/>
            <ac:picMk id="4" creationId="{D9FFC74D-CB67-4DBA-BE96-E2769F1D6AD0}"/>
          </ac:picMkLst>
        </pc:picChg>
        <pc:picChg chg="add mod">
          <ac:chgData name="Manvendra Singh" userId="0c905de8e0a784d1" providerId="Windows Live" clId="Web-{528C4CA8-FB4F-4E0E-9156-346F3D98684D}" dt="2021-11-08T17:11:38.322" v="662" actId="1076"/>
          <ac:picMkLst>
            <pc:docMk/>
            <pc:sldMk cId="1321513078" sldId="260"/>
            <ac:picMk id="5" creationId="{6173B226-DA0A-404C-B300-78DCFD87BADA}"/>
          </ac:picMkLst>
        </pc:picChg>
      </pc:sldChg>
      <pc:sldChg chg="addSp delSp modSp new">
        <pc:chgData name="Manvendra Singh" userId="0c905de8e0a784d1" providerId="Windows Live" clId="Web-{528C4CA8-FB4F-4E0E-9156-346F3D98684D}" dt="2021-11-08T17:14:04.342" v="681" actId="1076"/>
        <pc:sldMkLst>
          <pc:docMk/>
          <pc:sldMk cId="4285614714" sldId="261"/>
        </pc:sldMkLst>
        <pc:spChg chg="del">
          <ac:chgData name="Manvendra Singh" userId="0c905de8e0a784d1" providerId="Windows Live" clId="Web-{528C4CA8-FB4F-4E0E-9156-346F3D98684D}" dt="2021-11-08T17:13:36.419" v="673"/>
          <ac:spMkLst>
            <pc:docMk/>
            <pc:sldMk cId="4285614714" sldId="261"/>
            <ac:spMk id="2" creationId="{0E052480-19BC-42AC-84A8-5CB0E1CEE57C}"/>
          </ac:spMkLst>
        </pc:spChg>
        <pc:spChg chg="del">
          <ac:chgData name="Manvendra Singh" userId="0c905de8e0a784d1" providerId="Windows Live" clId="Web-{528C4CA8-FB4F-4E0E-9156-346F3D98684D}" dt="2021-11-08T17:13:07.028" v="664"/>
          <ac:spMkLst>
            <pc:docMk/>
            <pc:sldMk cId="4285614714" sldId="261"/>
            <ac:spMk id="3" creationId="{B3E6C64A-BED0-466C-BD5F-8B01A9C17AB2}"/>
          </ac:spMkLst>
        </pc:spChg>
        <pc:picChg chg="add mod ord">
          <ac:chgData name="Manvendra Singh" userId="0c905de8e0a784d1" providerId="Windows Live" clId="Web-{528C4CA8-FB4F-4E0E-9156-346F3D98684D}" dt="2021-11-08T17:14:04.342" v="681" actId="1076"/>
          <ac:picMkLst>
            <pc:docMk/>
            <pc:sldMk cId="4285614714" sldId="261"/>
            <ac:picMk id="4" creationId="{02564A91-98E4-42CD-9D55-ADD187B47DF7}"/>
          </ac:picMkLst>
        </pc:picChg>
      </pc:sldChg>
      <pc:sldChg chg="addSp delSp modSp new">
        <pc:chgData name="Manvendra Singh" userId="0c905de8e0a784d1" providerId="Windows Live" clId="Web-{528C4CA8-FB4F-4E0E-9156-346F3D98684D}" dt="2021-11-08T17:16:27.502" v="690" actId="14100"/>
        <pc:sldMkLst>
          <pc:docMk/>
          <pc:sldMk cId="3431126547" sldId="262"/>
        </pc:sldMkLst>
        <pc:spChg chg="del mod">
          <ac:chgData name="Manvendra Singh" userId="0c905de8e0a784d1" providerId="Windows Live" clId="Web-{528C4CA8-FB4F-4E0E-9156-346F3D98684D}" dt="2021-11-08T17:16:04.142" v="684"/>
          <ac:spMkLst>
            <pc:docMk/>
            <pc:sldMk cId="3431126547" sldId="262"/>
            <ac:spMk id="2" creationId="{096B83E4-E113-4B4F-B09B-270E24882895}"/>
          </ac:spMkLst>
        </pc:spChg>
        <pc:spChg chg="del">
          <ac:chgData name="Manvendra Singh" userId="0c905de8e0a784d1" providerId="Windows Live" clId="Web-{528C4CA8-FB4F-4E0E-9156-346F3D98684D}" dt="2021-11-08T17:16:12.205" v="687"/>
          <ac:spMkLst>
            <pc:docMk/>
            <pc:sldMk cId="3431126547" sldId="262"/>
            <ac:spMk id="3" creationId="{2FE33E48-0953-42A2-A710-22230C0B6849}"/>
          </ac:spMkLst>
        </pc:spChg>
        <pc:spChg chg="add del">
          <ac:chgData name="Manvendra Singh" userId="0c905de8e0a784d1" providerId="Windows Live" clId="Web-{528C4CA8-FB4F-4E0E-9156-346F3D98684D}" dt="2021-11-08T17:16:12.205" v="686"/>
          <ac:spMkLst>
            <pc:docMk/>
            <pc:sldMk cId="3431126547" sldId="262"/>
            <ac:spMk id="4" creationId="{B4726D0F-2612-4588-8072-3C085FAED713}"/>
          </ac:spMkLst>
        </pc:spChg>
        <pc:picChg chg="add mod">
          <ac:chgData name="Manvendra Singh" userId="0c905de8e0a784d1" providerId="Windows Live" clId="Web-{528C4CA8-FB4F-4E0E-9156-346F3D98684D}" dt="2021-11-08T17:16:27.502" v="690" actId="14100"/>
          <ac:picMkLst>
            <pc:docMk/>
            <pc:sldMk cId="3431126547" sldId="262"/>
            <ac:picMk id="5" creationId="{D6AC4576-FF73-4D56-804B-B3665FAFD551}"/>
          </ac:picMkLst>
        </pc:picChg>
      </pc:sldChg>
      <pc:sldChg chg="addSp delSp modSp new del">
        <pc:chgData name="Manvendra Singh" userId="0c905de8e0a784d1" providerId="Windows Live" clId="Web-{528C4CA8-FB4F-4E0E-9156-346F3D98684D}" dt="2021-11-08T17:21:57.261" v="737"/>
        <pc:sldMkLst>
          <pc:docMk/>
          <pc:sldMk cId="3290193976" sldId="263"/>
        </pc:sldMkLst>
        <pc:spChg chg="del mod">
          <ac:chgData name="Manvendra Singh" userId="0c905de8e0a784d1" providerId="Windows Live" clId="Web-{528C4CA8-FB4F-4E0E-9156-346F3D98684D}" dt="2021-11-08T17:20:08.789" v="725"/>
          <ac:spMkLst>
            <pc:docMk/>
            <pc:sldMk cId="3290193976" sldId="263"/>
            <ac:spMk id="2" creationId="{DE06C1E2-E886-435F-BEFD-108AF3D19E95}"/>
          </ac:spMkLst>
        </pc:spChg>
        <pc:spChg chg="del">
          <ac:chgData name="Manvendra Singh" userId="0c905de8e0a784d1" providerId="Windows Live" clId="Web-{528C4CA8-FB4F-4E0E-9156-346F3D98684D}" dt="2021-11-08T17:19:52.805" v="723"/>
          <ac:spMkLst>
            <pc:docMk/>
            <pc:sldMk cId="3290193976" sldId="263"/>
            <ac:spMk id="3" creationId="{2421A4E4-D52F-44ED-9EB9-8EDD8F878F3A}"/>
          </ac:spMkLst>
        </pc:spChg>
        <pc:picChg chg="add mod ord">
          <ac:chgData name="Manvendra Singh" userId="0c905de8e0a784d1" providerId="Windows Live" clId="Web-{528C4CA8-FB4F-4E0E-9156-346F3D98684D}" dt="2021-11-08T17:20:42.400" v="733" actId="1076"/>
          <ac:picMkLst>
            <pc:docMk/>
            <pc:sldMk cId="3290193976" sldId="263"/>
            <ac:picMk id="4" creationId="{4094584C-763B-41D4-AD7B-627A9D6C5533}"/>
          </ac:picMkLst>
        </pc:picChg>
      </pc:sldChg>
      <pc:sldChg chg="addSp delSp modSp new mod setBg">
        <pc:chgData name="Manvendra Singh" userId="0c905de8e0a784d1" providerId="Windows Live" clId="Web-{528C4CA8-FB4F-4E0E-9156-346F3D98684D}" dt="2021-11-08T17:28:22.412" v="788" actId="20577"/>
        <pc:sldMkLst>
          <pc:docMk/>
          <pc:sldMk cId="941919043" sldId="264"/>
        </pc:sldMkLst>
        <pc:spChg chg="del mod">
          <ac:chgData name="Manvendra Singh" userId="0c905de8e0a784d1" providerId="Windows Live" clId="Web-{528C4CA8-FB4F-4E0E-9156-346F3D98684D}" dt="2021-11-08T17:22:14.371" v="740"/>
          <ac:spMkLst>
            <pc:docMk/>
            <pc:sldMk cId="941919043" sldId="264"/>
            <ac:spMk id="2" creationId="{45D5DBCC-2B1A-4F4C-9572-52D6BDD0E2F8}"/>
          </ac:spMkLst>
        </pc:spChg>
        <pc:spChg chg="del mod">
          <ac:chgData name="Manvendra Singh" userId="0c905de8e0a784d1" providerId="Windows Live" clId="Web-{528C4CA8-FB4F-4E0E-9156-346F3D98684D}" dt="2021-11-08T17:22:18.387" v="742"/>
          <ac:spMkLst>
            <pc:docMk/>
            <pc:sldMk cId="941919043" sldId="264"/>
            <ac:spMk id="3" creationId="{E8A55E39-EDC4-4135-B84E-F012806081C4}"/>
          </ac:spMkLst>
        </pc:spChg>
        <pc:spChg chg="add mod">
          <ac:chgData name="Manvendra Singh" userId="0c905de8e0a784d1" providerId="Windows Live" clId="Web-{528C4CA8-FB4F-4E0E-9156-346F3D98684D}" dt="2021-11-08T17:27:06.723" v="777" actId="20577"/>
          <ac:spMkLst>
            <pc:docMk/>
            <pc:sldMk cId="941919043" sldId="264"/>
            <ac:spMk id="4" creationId="{7EEC263A-0233-40D5-B72B-EBCB36A36929}"/>
          </ac:spMkLst>
        </pc:spChg>
        <pc:spChg chg="add del">
          <ac:chgData name="Manvendra Singh" userId="0c905de8e0a784d1" providerId="Windows Live" clId="Web-{528C4CA8-FB4F-4E0E-9156-346F3D98684D}" dt="2021-11-08T17:26:12.862" v="750"/>
          <ac:spMkLst>
            <pc:docMk/>
            <pc:sldMk cId="941919043" sldId="264"/>
            <ac:spMk id="5" creationId="{81EA3919-C0EA-4448-B494-C570F1A1C14A}"/>
          </ac:spMkLst>
        </pc:spChg>
        <pc:spChg chg="add mod">
          <ac:chgData name="Manvendra Singh" userId="0c905de8e0a784d1" providerId="Windows Live" clId="Web-{528C4CA8-FB4F-4E0E-9156-346F3D98684D}" dt="2021-11-08T17:28:22.412" v="788" actId="20577"/>
          <ac:spMkLst>
            <pc:docMk/>
            <pc:sldMk cId="941919043" sldId="264"/>
            <ac:spMk id="6" creationId="{95A02D3E-376B-49F2-8594-BE6100B87782}"/>
          </ac:spMkLst>
        </pc:spChg>
      </pc:sldChg>
      <pc:sldChg chg="add del mod replId modShow">
        <pc:chgData name="Manvendra Singh" userId="0c905de8e0a784d1" providerId="Windows Live" clId="Web-{528C4CA8-FB4F-4E0E-9156-346F3D98684D}" dt="2021-11-08T17:22:01.683" v="738"/>
        <pc:sldMkLst>
          <pc:docMk/>
          <pc:sldMk cId="4110408107" sldId="265"/>
        </pc:sldMkLst>
      </pc:sldChg>
      <pc:sldMasterChg chg="del delSldLayout">
        <pc:chgData name="Manvendra Singh" userId="0c905de8e0a784d1" providerId="Windows Live" clId="Web-{528C4CA8-FB4F-4E0E-9156-346F3D98684D}" dt="2021-11-08T15:43:17.660" v="0"/>
        <pc:sldMasterMkLst>
          <pc:docMk/>
          <pc:sldMasterMk cId="2460954070" sldId="2147483660"/>
        </pc:sldMasterMkLst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nvendra Singh" userId="0c905de8e0a784d1" providerId="Windows Live" clId="Web-{528C4CA8-FB4F-4E0E-9156-346F3D98684D}" dt="2021-11-08T15:43:17.66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nvendra Singh" userId="0c905de8e0a784d1" providerId="Windows Live" clId="Web-{528C4CA8-FB4F-4E0E-9156-346F3D98684D}" dt="2021-11-08T15:43:39.129" v="1"/>
        <pc:sldMasterMkLst>
          <pc:docMk/>
          <pc:sldMasterMk cId="2636311080" sldId="2147483672"/>
        </pc:sldMasterMkLst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1035009120" sldId="2147483673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2384093870" sldId="2147483674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735877566" sldId="2147483675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160249915" sldId="2147483676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2819789499" sldId="2147483677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1180117384" sldId="2147483678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3408735770" sldId="2147483679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557102628" sldId="2147483680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2341506576" sldId="2147483681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1284144645" sldId="2147483682"/>
          </pc:sldLayoutMkLst>
        </pc:sldLayoutChg>
        <pc:sldLayoutChg chg="add del mod replId">
          <pc:chgData name="Manvendra Singh" userId="0c905de8e0a784d1" providerId="Windows Live" clId="Web-{528C4CA8-FB4F-4E0E-9156-346F3D98684D}" dt="2021-11-08T15:43:39.129" v="1"/>
          <pc:sldLayoutMkLst>
            <pc:docMk/>
            <pc:sldMasterMk cId="2636311080" sldId="2147483672"/>
            <pc:sldLayoutMk cId="2409124180" sldId="2147483683"/>
          </pc:sldLayoutMkLst>
        </pc:sldLayoutChg>
      </pc:sldMasterChg>
      <pc:sldMasterChg chg="add del addSldLayout delSldLayout modSldLayout">
        <pc:chgData name="Manvendra Singh" userId="0c905de8e0a784d1" providerId="Windows Live" clId="Web-{528C4CA8-FB4F-4E0E-9156-346F3D98684D}" dt="2021-11-08T15:58:01.872" v="92"/>
        <pc:sldMasterMkLst>
          <pc:docMk/>
          <pc:sldMasterMk cId="3448604832" sldId="2147483684"/>
        </pc:sldMasterMkLst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434413559" sldId="2147483685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3023027093" sldId="2147483686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2331362882" sldId="2147483687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2725508988" sldId="2147483688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3070587994" sldId="2147483689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557765788" sldId="2147483690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3870157816" sldId="2147483691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358791593" sldId="2147483692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2561711457" sldId="2147483693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1693273632" sldId="2147483694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1.872" v="92"/>
          <pc:sldLayoutMkLst>
            <pc:docMk/>
            <pc:sldMasterMk cId="3448604832" sldId="2147483684"/>
            <pc:sldLayoutMk cId="4123590148" sldId="2147483695"/>
          </pc:sldLayoutMkLst>
        </pc:sldLayoutChg>
      </pc:sldMasterChg>
      <pc:sldMasterChg chg="add del addSldLayout delSldLayout modSldLayout">
        <pc:chgData name="Manvendra Singh" userId="0c905de8e0a784d1" providerId="Windows Live" clId="Web-{528C4CA8-FB4F-4E0E-9156-346F3D98684D}" dt="2021-11-08T15:58:05.294" v="93"/>
        <pc:sldMasterMkLst>
          <pc:docMk/>
          <pc:sldMasterMk cId="2125468764" sldId="2147483696"/>
        </pc:sldMasterMkLst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1830132199" sldId="2147483697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2419561470" sldId="2147483698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3924731621" sldId="2147483699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2167026638" sldId="2147483700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2735683689" sldId="2147483701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2812014690" sldId="2147483702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474936898" sldId="2147483703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209874219" sldId="2147483704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4033300779" sldId="2147483705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2112475563" sldId="2147483706"/>
          </pc:sldLayoutMkLst>
        </pc:sldLayoutChg>
        <pc:sldLayoutChg chg="add del mod replId">
          <pc:chgData name="Manvendra Singh" userId="0c905de8e0a784d1" providerId="Windows Live" clId="Web-{528C4CA8-FB4F-4E0E-9156-346F3D98684D}" dt="2021-11-08T15:58:05.294" v="93"/>
          <pc:sldLayoutMkLst>
            <pc:docMk/>
            <pc:sldMasterMk cId="2125468764" sldId="2147483696"/>
            <pc:sldLayoutMk cId="961417461" sldId="2147483707"/>
          </pc:sldLayoutMkLst>
        </pc:sldLayoutChg>
      </pc:sldMasterChg>
      <pc:sldMasterChg chg="add mod setBg addSldLayout modSldLayout">
        <pc:chgData name="Manvendra Singh" userId="0c905de8e0a784d1" providerId="Windows Live" clId="Web-{528C4CA8-FB4F-4E0E-9156-346F3D98684D}" dt="2021-11-08T15:58:29.841" v="94"/>
        <pc:sldMasterMkLst>
          <pc:docMk/>
          <pc:sldMasterMk cId="3023480732" sldId="2147483708"/>
        </pc:sldMasterMkLst>
        <pc:sldLayoutChg chg="add mod replId setFolMasterObjs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1178885483" sldId="2147483709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3474054473" sldId="2147483710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933758908" sldId="2147483711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455859527" sldId="2147483712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3441166205" sldId="2147483713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632168733" sldId="2147483714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3688659882" sldId="2147483715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2758222299" sldId="2147483716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3538180250" sldId="2147483717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4142375573" sldId="2147483718"/>
          </pc:sldLayoutMkLst>
        </pc:sldLayoutChg>
        <pc:sldLayoutChg chg="add mod replId">
          <pc:chgData name="Manvendra Singh" userId="0c905de8e0a784d1" providerId="Windows Live" clId="Web-{528C4CA8-FB4F-4E0E-9156-346F3D98684D}" dt="2021-11-08T15:58:29.841" v="94"/>
          <pc:sldLayoutMkLst>
            <pc:docMk/>
            <pc:sldMasterMk cId="3023480732" sldId="2147483708"/>
            <pc:sldLayoutMk cId="2785285774" sldId="2147483719"/>
          </pc:sldLayoutMkLst>
        </pc:sldLayoutChg>
      </pc:sldMasterChg>
    </pc:docChg>
  </pc:docChgLst>
  <pc:docChgLst>
    <pc:chgData name="Manvendra Singh" userId="0c905de8e0a784d1" providerId="Windows Live" clId="Web-{5BCAC2F1-1CB0-4169-9ADA-D3FCD0CFF555}"/>
    <pc:docChg chg="addSld modSld">
      <pc:chgData name="Manvendra Singh" userId="0c905de8e0a784d1" providerId="Windows Live" clId="Web-{5BCAC2F1-1CB0-4169-9ADA-D3FCD0CFF555}" dt="2021-11-09T00:02:02.661" v="534" actId="1076"/>
      <pc:docMkLst>
        <pc:docMk/>
      </pc:docMkLst>
      <pc:sldChg chg="addSp delSp modSp">
        <pc:chgData name="Manvendra Singh" userId="0c905de8e0a784d1" providerId="Windows Live" clId="Web-{5BCAC2F1-1CB0-4169-9ADA-D3FCD0CFF555}" dt="2021-11-08T23:16:17.496" v="20" actId="14100"/>
        <pc:sldMkLst>
          <pc:docMk/>
          <pc:sldMk cId="941919043" sldId="264"/>
        </pc:sldMkLst>
        <pc:picChg chg="add del mod">
          <ac:chgData name="Manvendra Singh" userId="0c905de8e0a784d1" providerId="Windows Live" clId="Web-{5BCAC2F1-1CB0-4169-9ADA-D3FCD0CFF555}" dt="2021-11-08T23:15:42.557" v="13"/>
          <ac:picMkLst>
            <pc:docMk/>
            <pc:sldMk cId="941919043" sldId="264"/>
            <ac:picMk id="2" creationId="{A1BB2E8F-9CDE-49DF-BA6F-11D365ED2E38}"/>
          </ac:picMkLst>
        </pc:picChg>
        <pc:picChg chg="add mod">
          <ac:chgData name="Manvendra Singh" userId="0c905de8e0a784d1" providerId="Windows Live" clId="Web-{5BCAC2F1-1CB0-4169-9ADA-D3FCD0CFF555}" dt="2021-11-08T23:16:17.496" v="20" actId="14100"/>
          <ac:picMkLst>
            <pc:docMk/>
            <pc:sldMk cId="941919043" sldId="264"/>
            <ac:picMk id="3" creationId="{AFE2F85E-0869-46DA-8141-3DA6E9DACCA4}"/>
          </ac:picMkLst>
        </pc:picChg>
      </pc:sldChg>
      <pc:sldChg chg="addSp delSp modSp new mod setBg">
        <pc:chgData name="Manvendra Singh" userId="0c905de8e0a784d1" providerId="Windows Live" clId="Web-{5BCAC2F1-1CB0-4169-9ADA-D3FCD0CFF555}" dt="2021-11-08T23:29:25.251" v="276" actId="20577"/>
        <pc:sldMkLst>
          <pc:docMk/>
          <pc:sldMk cId="3011475337" sldId="265"/>
        </pc:sldMkLst>
        <pc:spChg chg="del mod">
          <ac:chgData name="Manvendra Singh" userId="0c905de8e0a784d1" providerId="Windows Live" clId="Web-{5BCAC2F1-1CB0-4169-9ADA-D3FCD0CFF555}" dt="2021-11-08T23:19:27.016" v="23"/>
          <ac:spMkLst>
            <pc:docMk/>
            <pc:sldMk cId="3011475337" sldId="265"/>
            <ac:spMk id="2" creationId="{B30B0832-299D-4C5D-9874-B6E61DEB661D}"/>
          </ac:spMkLst>
        </pc:spChg>
        <pc:spChg chg="del mod">
          <ac:chgData name="Manvendra Singh" userId="0c905de8e0a784d1" providerId="Windows Live" clId="Web-{5BCAC2F1-1CB0-4169-9ADA-D3FCD0CFF555}" dt="2021-11-08T23:19:32.891" v="25"/>
          <ac:spMkLst>
            <pc:docMk/>
            <pc:sldMk cId="3011475337" sldId="265"/>
            <ac:spMk id="3" creationId="{2E72755D-CEBF-4465-976D-261F29C08644}"/>
          </ac:spMkLst>
        </pc:spChg>
        <pc:spChg chg="add mod">
          <ac:chgData name="Manvendra Singh" userId="0c905de8e0a784d1" providerId="Windows Live" clId="Web-{5BCAC2F1-1CB0-4169-9ADA-D3FCD0CFF555}" dt="2021-11-08T23:20:15.971" v="31" actId="1076"/>
          <ac:spMkLst>
            <pc:docMk/>
            <pc:sldMk cId="3011475337" sldId="265"/>
            <ac:spMk id="4" creationId="{AB0D178E-9800-465E-B10E-8D1C8A289F8E}"/>
          </ac:spMkLst>
        </pc:spChg>
        <pc:spChg chg="add mod">
          <ac:chgData name="Manvendra Singh" userId="0c905de8e0a784d1" providerId="Windows Live" clId="Web-{5BCAC2F1-1CB0-4169-9ADA-D3FCD0CFF555}" dt="2021-11-08T23:29:25.251" v="276" actId="20577"/>
          <ac:spMkLst>
            <pc:docMk/>
            <pc:sldMk cId="3011475337" sldId="265"/>
            <ac:spMk id="5" creationId="{B579ADA3-531A-48D4-A4BC-3747C48AB917}"/>
          </ac:spMkLst>
        </pc:spChg>
      </pc:sldChg>
      <pc:sldChg chg="addSp delSp modSp new mod setBg">
        <pc:chgData name="Manvendra Singh" userId="0c905de8e0a784d1" providerId="Windows Live" clId="Web-{5BCAC2F1-1CB0-4169-9ADA-D3FCD0CFF555}" dt="2021-11-08T23:33:51.086" v="301" actId="1076"/>
        <pc:sldMkLst>
          <pc:docMk/>
          <pc:sldMk cId="1358082818" sldId="266"/>
        </pc:sldMkLst>
        <pc:spChg chg="del mod">
          <ac:chgData name="Manvendra Singh" userId="0c905de8e0a784d1" providerId="Windows Live" clId="Web-{5BCAC2F1-1CB0-4169-9ADA-D3FCD0CFF555}" dt="2021-11-08T23:30:47.409" v="279"/>
          <ac:spMkLst>
            <pc:docMk/>
            <pc:sldMk cId="1358082818" sldId="266"/>
            <ac:spMk id="2" creationId="{D326964F-3250-4783-88DF-203D5A3F27E5}"/>
          </ac:spMkLst>
        </pc:spChg>
        <pc:spChg chg="del mod">
          <ac:chgData name="Manvendra Singh" userId="0c905de8e0a784d1" providerId="Windows Live" clId="Web-{5BCAC2F1-1CB0-4169-9ADA-D3FCD0CFF555}" dt="2021-11-08T23:30:52.550" v="281"/>
          <ac:spMkLst>
            <pc:docMk/>
            <pc:sldMk cId="1358082818" sldId="266"/>
            <ac:spMk id="3" creationId="{78551AFF-6DA9-4AC8-B46E-CC571B85934F}"/>
          </ac:spMkLst>
        </pc:spChg>
        <pc:spChg chg="add mod">
          <ac:chgData name="Manvendra Singh" userId="0c905de8e0a784d1" providerId="Windows Live" clId="Web-{5BCAC2F1-1CB0-4169-9ADA-D3FCD0CFF555}" dt="2021-11-08T23:31:11.957" v="285" actId="1076"/>
          <ac:spMkLst>
            <pc:docMk/>
            <pc:sldMk cId="1358082818" sldId="266"/>
            <ac:spMk id="4" creationId="{0EEE0510-24C5-493D-806D-2F134415E4E9}"/>
          </ac:spMkLst>
        </pc:spChg>
        <pc:picChg chg="add del mod">
          <ac:chgData name="Manvendra Singh" userId="0c905de8e0a784d1" providerId="Windows Live" clId="Web-{5BCAC2F1-1CB0-4169-9ADA-D3FCD0CFF555}" dt="2021-11-08T23:33:29.148" v="295"/>
          <ac:picMkLst>
            <pc:docMk/>
            <pc:sldMk cId="1358082818" sldId="266"/>
            <ac:picMk id="5" creationId="{A1E208C5-9C6E-4A44-984D-8DD13B3351B5}"/>
          </ac:picMkLst>
        </pc:picChg>
        <pc:picChg chg="add mod">
          <ac:chgData name="Manvendra Singh" userId="0c905de8e0a784d1" providerId="Windows Live" clId="Web-{5BCAC2F1-1CB0-4169-9ADA-D3FCD0CFF555}" dt="2021-11-08T23:33:51.086" v="301" actId="1076"/>
          <ac:picMkLst>
            <pc:docMk/>
            <pc:sldMk cId="1358082818" sldId="266"/>
            <ac:picMk id="6" creationId="{EBF7718D-B35A-40A0-AEF5-3667AFD4D349}"/>
          </ac:picMkLst>
        </pc:picChg>
      </pc:sldChg>
      <pc:sldChg chg="addSp delSp modSp new mod setBg">
        <pc:chgData name="Manvendra Singh" userId="0c905de8e0a784d1" providerId="Windows Live" clId="Web-{5BCAC2F1-1CB0-4169-9ADA-D3FCD0CFF555}" dt="2021-11-08T23:43:27.538" v="388" actId="1076"/>
        <pc:sldMkLst>
          <pc:docMk/>
          <pc:sldMk cId="2108449134" sldId="267"/>
        </pc:sldMkLst>
        <pc:spChg chg="del mod">
          <ac:chgData name="Manvendra Singh" userId="0c905de8e0a784d1" providerId="Windows Live" clId="Web-{5BCAC2F1-1CB0-4169-9ADA-D3FCD0CFF555}" dt="2021-11-08T23:35:46.417" v="304"/>
          <ac:spMkLst>
            <pc:docMk/>
            <pc:sldMk cId="2108449134" sldId="267"/>
            <ac:spMk id="2" creationId="{F3DD4A32-9510-464A-ACA3-257DF8BC03CF}"/>
          </ac:spMkLst>
        </pc:spChg>
        <pc:spChg chg="del mod">
          <ac:chgData name="Manvendra Singh" userId="0c905de8e0a784d1" providerId="Windows Live" clId="Web-{5BCAC2F1-1CB0-4169-9ADA-D3FCD0CFF555}" dt="2021-11-08T23:35:50.698" v="306"/>
          <ac:spMkLst>
            <pc:docMk/>
            <pc:sldMk cId="2108449134" sldId="267"/>
            <ac:spMk id="3" creationId="{7701595F-EA70-4ABF-9A8D-04856DB0BC3C}"/>
          </ac:spMkLst>
        </pc:spChg>
        <pc:spChg chg="add mod">
          <ac:chgData name="Manvendra Singh" userId="0c905de8e0a784d1" providerId="Windows Live" clId="Web-{5BCAC2F1-1CB0-4169-9ADA-D3FCD0CFF555}" dt="2021-11-08T23:37:50.967" v="316" actId="1076"/>
          <ac:spMkLst>
            <pc:docMk/>
            <pc:sldMk cId="2108449134" sldId="267"/>
            <ac:spMk id="6" creationId="{050739CA-07FD-40DE-A124-38F78703D72F}"/>
          </ac:spMkLst>
        </pc:spChg>
        <pc:spChg chg="add mod">
          <ac:chgData name="Manvendra Singh" userId="0c905de8e0a784d1" providerId="Windows Live" clId="Web-{5BCAC2F1-1CB0-4169-9ADA-D3FCD0CFF555}" dt="2021-11-08T23:41:09.191" v="348" actId="20577"/>
          <ac:spMkLst>
            <pc:docMk/>
            <pc:sldMk cId="2108449134" sldId="267"/>
            <ac:spMk id="7" creationId="{8A007E53-D627-421C-8D42-26B06B588803}"/>
          </ac:spMkLst>
        </pc:spChg>
        <pc:spChg chg="add mod">
          <ac:chgData name="Manvendra Singh" userId="0c905de8e0a784d1" providerId="Windows Live" clId="Web-{5BCAC2F1-1CB0-4169-9ADA-D3FCD0CFF555}" dt="2021-11-08T23:42:15.693" v="365" actId="1076"/>
          <ac:spMkLst>
            <pc:docMk/>
            <pc:sldMk cId="2108449134" sldId="267"/>
            <ac:spMk id="8" creationId="{74134DEA-41EA-494E-9AA8-B60F296D064E}"/>
          </ac:spMkLst>
        </pc:spChg>
        <pc:spChg chg="add mod">
          <ac:chgData name="Manvendra Singh" userId="0c905de8e0a784d1" providerId="Windows Live" clId="Web-{5BCAC2F1-1CB0-4169-9ADA-D3FCD0CFF555}" dt="2021-11-08T23:43:27.538" v="388" actId="1076"/>
          <ac:spMkLst>
            <pc:docMk/>
            <pc:sldMk cId="2108449134" sldId="267"/>
            <ac:spMk id="9" creationId="{69A8414A-640C-42CB-8668-C1EF14A6EBDE}"/>
          </ac:spMkLst>
        </pc:spChg>
        <pc:picChg chg="add del mod">
          <ac:chgData name="Manvendra Singh" userId="0c905de8e0a784d1" providerId="Windows Live" clId="Web-{5BCAC2F1-1CB0-4169-9ADA-D3FCD0CFF555}" dt="2021-11-08T23:36:12.168" v="309"/>
          <ac:picMkLst>
            <pc:docMk/>
            <pc:sldMk cId="2108449134" sldId="267"/>
            <ac:picMk id="4" creationId="{EB1E5855-0FA0-4CB6-9EAC-4F4675241BC0}"/>
          </ac:picMkLst>
        </pc:picChg>
        <pc:picChg chg="add del mod">
          <ac:chgData name="Manvendra Singh" userId="0c905de8e0a784d1" providerId="Windows Live" clId="Web-{5BCAC2F1-1CB0-4169-9ADA-D3FCD0CFF555}" dt="2021-11-08T23:36:54.981" v="311"/>
          <ac:picMkLst>
            <pc:docMk/>
            <pc:sldMk cId="2108449134" sldId="267"/>
            <ac:picMk id="5" creationId="{8BC66804-B5D4-4583-BEC3-BB40A46E4ECC}"/>
          </ac:picMkLst>
        </pc:picChg>
      </pc:sldChg>
      <pc:sldChg chg="addSp delSp modSp new">
        <pc:chgData name="Manvendra Singh" userId="0c905de8e0a784d1" providerId="Windows Live" clId="Web-{5BCAC2F1-1CB0-4169-9ADA-D3FCD0CFF555}" dt="2021-11-08T23:45:07.416" v="395" actId="14100"/>
        <pc:sldMkLst>
          <pc:docMk/>
          <pc:sldMk cId="3869786131" sldId="268"/>
        </pc:sldMkLst>
        <pc:spChg chg="del">
          <ac:chgData name="Manvendra Singh" userId="0c905de8e0a784d1" providerId="Windows Live" clId="Web-{5BCAC2F1-1CB0-4169-9ADA-D3FCD0CFF555}" dt="2021-11-08T23:44:41.759" v="390"/>
          <ac:spMkLst>
            <pc:docMk/>
            <pc:sldMk cId="3869786131" sldId="268"/>
            <ac:spMk id="3" creationId="{C427F255-AF19-47A6-92B5-709C4B0BD354}"/>
          </ac:spMkLst>
        </pc:spChg>
        <pc:picChg chg="add mod ord">
          <ac:chgData name="Manvendra Singh" userId="0c905de8e0a784d1" providerId="Windows Live" clId="Web-{5BCAC2F1-1CB0-4169-9ADA-D3FCD0CFF555}" dt="2021-11-08T23:45:07.416" v="395" actId="14100"/>
          <ac:picMkLst>
            <pc:docMk/>
            <pc:sldMk cId="3869786131" sldId="268"/>
            <ac:picMk id="4" creationId="{ED615B69-993C-4AD7-BB0E-931E5DCD6B44}"/>
          </ac:picMkLst>
        </pc:picChg>
      </pc:sldChg>
      <pc:sldChg chg="addSp delSp modSp new">
        <pc:chgData name="Manvendra Singh" userId="0c905de8e0a784d1" providerId="Windows Live" clId="Web-{5BCAC2F1-1CB0-4169-9ADA-D3FCD0CFF555}" dt="2021-11-08T23:47:18.966" v="403" actId="1076"/>
        <pc:sldMkLst>
          <pc:docMk/>
          <pc:sldMk cId="2676522269" sldId="269"/>
        </pc:sldMkLst>
        <pc:spChg chg="del">
          <ac:chgData name="Manvendra Singh" userId="0c905de8e0a784d1" providerId="Windows Live" clId="Web-{5BCAC2F1-1CB0-4169-9ADA-D3FCD0CFF555}" dt="2021-11-08T23:46:56.044" v="397"/>
          <ac:spMkLst>
            <pc:docMk/>
            <pc:sldMk cId="2676522269" sldId="269"/>
            <ac:spMk id="3" creationId="{49417177-12F2-44E7-BDAB-0EABD697C483}"/>
          </ac:spMkLst>
        </pc:spChg>
        <pc:picChg chg="add mod ord">
          <ac:chgData name="Manvendra Singh" userId="0c905de8e0a784d1" providerId="Windows Live" clId="Web-{5BCAC2F1-1CB0-4169-9ADA-D3FCD0CFF555}" dt="2021-11-08T23:47:18.966" v="403" actId="1076"/>
          <ac:picMkLst>
            <pc:docMk/>
            <pc:sldMk cId="2676522269" sldId="269"/>
            <ac:picMk id="4" creationId="{693A0E27-11B6-4D5E-B13C-D2F6240A44FE}"/>
          </ac:picMkLst>
        </pc:picChg>
      </pc:sldChg>
      <pc:sldChg chg="addSp delSp modSp new">
        <pc:chgData name="Manvendra Singh" userId="0c905de8e0a784d1" providerId="Windows Live" clId="Web-{5BCAC2F1-1CB0-4169-9ADA-D3FCD0CFF555}" dt="2021-11-08T23:49:15.110" v="410" actId="1076"/>
        <pc:sldMkLst>
          <pc:docMk/>
          <pc:sldMk cId="616002916" sldId="270"/>
        </pc:sldMkLst>
        <pc:spChg chg="del">
          <ac:chgData name="Manvendra Singh" userId="0c905de8e0a784d1" providerId="Windows Live" clId="Web-{5BCAC2F1-1CB0-4169-9ADA-D3FCD0CFF555}" dt="2021-11-08T23:48:57.125" v="405"/>
          <ac:spMkLst>
            <pc:docMk/>
            <pc:sldMk cId="616002916" sldId="270"/>
            <ac:spMk id="3" creationId="{9FFD55F7-6A18-42CF-BB3A-545D60E23E95}"/>
          </ac:spMkLst>
        </pc:spChg>
        <pc:picChg chg="add mod ord">
          <ac:chgData name="Manvendra Singh" userId="0c905de8e0a784d1" providerId="Windows Live" clId="Web-{5BCAC2F1-1CB0-4169-9ADA-D3FCD0CFF555}" dt="2021-11-08T23:49:15.110" v="410" actId="1076"/>
          <ac:picMkLst>
            <pc:docMk/>
            <pc:sldMk cId="616002916" sldId="270"/>
            <ac:picMk id="4" creationId="{D933FD4E-E273-4122-9D70-02E9E812E240}"/>
          </ac:picMkLst>
        </pc:picChg>
      </pc:sldChg>
      <pc:sldChg chg="addSp delSp modSp new mod setBg">
        <pc:chgData name="Manvendra Singh" userId="0c905de8e0a784d1" providerId="Windows Live" clId="Web-{5BCAC2F1-1CB0-4169-9ADA-D3FCD0CFF555}" dt="2021-11-08T23:57:04.044" v="522" actId="1076"/>
        <pc:sldMkLst>
          <pc:docMk/>
          <pc:sldMk cId="1957943703" sldId="271"/>
        </pc:sldMkLst>
        <pc:spChg chg="del mod">
          <ac:chgData name="Manvendra Singh" userId="0c905de8e0a784d1" providerId="Windows Live" clId="Web-{5BCAC2F1-1CB0-4169-9ADA-D3FCD0CFF555}" dt="2021-11-08T23:50:41.284" v="414"/>
          <ac:spMkLst>
            <pc:docMk/>
            <pc:sldMk cId="1957943703" sldId="271"/>
            <ac:spMk id="2" creationId="{CB689F9E-4BCB-4836-9CA5-CD26FB493403}"/>
          </ac:spMkLst>
        </pc:spChg>
        <pc:spChg chg="del">
          <ac:chgData name="Manvendra Singh" userId="0c905de8e0a784d1" providerId="Windows Live" clId="Web-{5BCAC2F1-1CB0-4169-9ADA-D3FCD0CFF555}" dt="2021-11-08T23:50:46.440" v="415"/>
          <ac:spMkLst>
            <pc:docMk/>
            <pc:sldMk cId="1957943703" sldId="271"/>
            <ac:spMk id="3" creationId="{D94C7228-4B74-4E80-980E-9F17CB7F4966}"/>
          </ac:spMkLst>
        </pc:spChg>
        <pc:spChg chg="add mod">
          <ac:chgData name="Manvendra Singh" userId="0c905de8e0a784d1" providerId="Windows Live" clId="Web-{5BCAC2F1-1CB0-4169-9ADA-D3FCD0CFF555}" dt="2021-11-08T23:53:41.789" v="434" actId="1076"/>
          <ac:spMkLst>
            <pc:docMk/>
            <pc:sldMk cId="1957943703" sldId="271"/>
            <ac:spMk id="5" creationId="{3E215D69-14E6-418F-B518-84F5B76115E9}"/>
          </ac:spMkLst>
        </pc:spChg>
        <pc:spChg chg="add mod">
          <ac:chgData name="Manvendra Singh" userId="0c905de8e0a784d1" providerId="Windows Live" clId="Web-{5BCAC2F1-1CB0-4169-9ADA-D3FCD0CFF555}" dt="2021-11-08T23:57:04.044" v="522" actId="1076"/>
          <ac:spMkLst>
            <pc:docMk/>
            <pc:sldMk cId="1957943703" sldId="271"/>
            <ac:spMk id="6" creationId="{3FE15008-9FF4-4E5D-851A-8C6415D66013}"/>
          </ac:spMkLst>
        </pc:spChg>
        <pc:picChg chg="add del mod">
          <ac:chgData name="Manvendra Singh" userId="0c905de8e0a784d1" providerId="Windows Live" clId="Web-{5BCAC2F1-1CB0-4169-9ADA-D3FCD0CFF555}" dt="2021-11-08T23:53:03.975" v="430"/>
          <ac:picMkLst>
            <pc:docMk/>
            <pc:sldMk cId="1957943703" sldId="271"/>
            <ac:picMk id="4" creationId="{82CD60DA-B634-40B8-82FB-4A0C7AC93858}"/>
          </ac:picMkLst>
        </pc:picChg>
      </pc:sldChg>
      <pc:sldChg chg="addSp delSp modSp new">
        <pc:chgData name="Manvendra Singh" userId="0c905de8e0a784d1" providerId="Windows Live" clId="Web-{5BCAC2F1-1CB0-4169-9ADA-D3FCD0CFF555}" dt="2021-11-08T23:52:46.412" v="428" actId="1076"/>
        <pc:sldMkLst>
          <pc:docMk/>
          <pc:sldMk cId="2881697519" sldId="272"/>
        </pc:sldMkLst>
        <pc:spChg chg="del mod">
          <ac:chgData name="Manvendra Singh" userId="0c905de8e0a784d1" providerId="Windows Live" clId="Web-{5BCAC2F1-1CB0-4169-9ADA-D3FCD0CFF555}" dt="2021-11-08T23:51:22.988" v="419"/>
          <ac:spMkLst>
            <pc:docMk/>
            <pc:sldMk cId="2881697519" sldId="272"/>
            <ac:spMk id="2" creationId="{EA7D87DF-AAC0-483D-8718-0217376665E1}"/>
          </ac:spMkLst>
        </pc:spChg>
        <pc:spChg chg="del mod">
          <ac:chgData name="Manvendra Singh" userId="0c905de8e0a784d1" providerId="Windows Live" clId="Web-{5BCAC2F1-1CB0-4169-9ADA-D3FCD0CFF555}" dt="2021-11-08T23:51:26.910" v="421"/>
          <ac:spMkLst>
            <pc:docMk/>
            <pc:sldMk cId="2881697519" sldId="272"/>
            <ac:spMk id="3" creationId="{2B1ABAFB-6A48-4353-AC89-88C41A74D214}"/>
          </ac:spMkLst>
        </pc:spChg>
        <pc:picChg chg="add mod">
          <ac:chgData name="Manvendra Singh" userId="0c905de8e0a784d1" providerId="Windows Live" clId="Web-{5BCAC2F1-1CB0-4169-9ADA-D3FCD0CFF555}" dt="2021-11-08T23:52:46.412" v="428" actId="1076"/>
          <ac:picMkLst>
            <pc:docMk/>
            <pc:sldMk cId="2881697519" sldId="272"/>
            <ac:picMk id="4" creationId="{2093DD5A-F578-4DE2-A59E-BCE7BD257448}"/>
          </ac:picMkLst>
        </pc:picChg>
      </pc:sldChg>
      <pc:sldChg chg="addSp delSp modSp new mod setBg">
        <pc:chgData name="Manvendra Singh" userId="0c905de8e0a784d1" providerId="Windows Live" clId="Web-{5BCAC2F1-1CB0-4169-9ADA-D3FCD0CFF555}" dt="2021-11-09T00:02:02.661" v="534" actId="1076"/>
        <pc:sldMkLst>
          <pc:docMk/>
          <pc:sldMk cId="1726711995" sldId="273"/>
        </pc:sldMkLst>
        <pc:spChg chg="del mod">
          <ac:chgData name="Manvendra Singh" userId="0c905de8e0a784d1" providerId="Windows Live" clId="Web-{5BCAC2F1-1CB0-4169-9ADA-D3FCD0CFF555}" dt="2021-11-09T00:00:39.659" v="525"/>
          <ac:spMkLst>
            <pc:docMk/>
            <pc:sldMk cId="1726711995" sldId="273"/>
            <ac:spMk id="2" creationId="{BC14544A-EDFB-41B7-BC00-67CBDAEA9628}"/>
          </ac:spMkLst>
        </pc:spChg>
        <pc:spChg chg="del mod">
          <ac:chgData name="Manvendra Singh" userId="0c905de8e0a784d1" providerId="Windows Live" clId="Web-{5BCAC2F1-1CB0-4169-9ADA-D3FCD0CFF555}" dt="2021-11-09T00:00:44.019" v="527"/>
          <ac:spMkLst>
            <pc:docMk/>
            <pc:sldMk cId="1726711995" sldId="273"/>
            <ac:spMk id="3" creationId="{6036C58B-A7AC-4D90-B88F-CCCF3426FD66}"/>
          </ac:spMkLst>
        </pc:spChg>
        <pc:picChg chg="add mod">
          <ac:chgData name="Manvendra Singh" userId="0c905de8e0a784d1" providerId="Windows Live" clId="Web-{5BCAC2F1-1CB0-4169-9ADA-D3FCD0CFF555}" dt="2021-11-09T00:02:02.661" v="534" actId="1076"/>
          <ac:picMkLst>
            <pc:docMk/>
            <pc:sldMk cId="1726711995" sldId="273"/>
            <ac:picMk id="4" creationId="{1C1B3A66-FC40-4FF0-B335-C36D5FD8FB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9C8AB-3EA3-4855-A0E1-45E965E234C6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31613-1668-4C91-96EA-2AF40F2AA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744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178885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23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528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405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93375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58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1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216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865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822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818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348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03200" y="1"/>
            <a:ext cx="1178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IN" sz="3200" b="1" i="1" dirty="0" smtClean="0">
                <a:solidFill>
                  <a:srgbClr val="0070C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DIGITAL RESUME</a:t>
            </a:r>
            <a:endParaRPr lang="en-IN" sz="3200" b="1" i="1" dirty="0">
              <a:solidFill>
                <a:srgbClr val="0070C0"/>
              </a:solidFill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80648" y="600891"/>
            <a:ext cx="11480800" cy="65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IN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TimesNewRoman,Italic"/>
              </a:rPr>
              <a:t>Non-Syllabus Project</a:t>
            </a:r>
            <a:r>
              <a:rPr kumimoji="0" lang="en-US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TimesNewRoman,Italic"/>
              </a:rPr>
              <a:t> Presentation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hangingPunct="0"/>
            <a:r>
              <a:rPr kumimoji="0" lang="en-US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TimesNewRoman,Italic"/>
              </a:rPr>
              <a:t>Submitted in partial fulfillment for the degree of</a:t>
            </a:r>
          </a:p>
          <a:p>
            <a:pPr lvl="0" algn="ctr" eaLnBrk="0" hangingPunct="0"/>
            <a:r>
              <a:rPr lang="en-US" altLang="ko-KR" sz="2000" b="1" dirty="0"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Bachelor of Technology </a:t>
            </a:r>
          </a:p>
          <a:p>
            <a:pPr lvl="0" algn="ctr" eaLnBrk="0" hangingPunct="0"/>
            <a:r>
              <a:rPr lang="en-US" altLang="ko-KR" sz="2000" dirty="0"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In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hangingPunct="0"/>
            <a:r>
              <a:rPr lang="en-US" altLang="ko-KR" sz="2000" dirty="0"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Department of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Computer </a:t>
            </a:r>
            <a:r>
              <a:rPr lang="en-US" altLang="ko-KR" sz="2000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Engeeniring</a:t>
            </a:r>
            <a:endParaRPr lang="en-US" altLang="ko-KR" sz="2000" dirty="0">
              <a:solidFill>
                <a:srgbClr val="FF0000"/>
              </a:solidFill>
              <a:latin typeface="Calibri" panose="020F0502020204030204" pitchFamily="34" charset="0"/>
              <a:ea typeface="Batang" panose="02030600000101010101" pitchFamily="18" charset="-127"/>
              <a:cs typeface="TimesNewRoman,Bold"/>
            </a:endParaRPr>
          </a:p>
          <a:p>
            <a:pPr lvl="0" algn="ctr" eaLnBrk="0" hangingPunct="0"/>
            <a:r>
              <a:rPr lang="en-US" altLang="ko-KR" sz="2000" dirty="0">
                <a:latin typeface="Calibri" panose="020F0502020204030204" pitchFamily="34" charset="0"/>
                <a:ea typeface="Batang" panose="02030600000101010101" pitchFamily="18" charset="-127"/>
              </a:rPr>
              <a:t>To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hangingPunct="0"/>
            <a:endParaRPr lang="en-US" altLang="ko-KR" dirty="0">
              <a:latin typeface="Calibri" panose="020F0502020204030204" pitchFamily="34" charset="0"/>
              <a:ea typeface="Batang" panose="02030600000101010101" pitchFamily="18" charset="-127"/>
              <a:cs typeface="TimesNewRoman"/>
            </a:endParaRPr>
          </a:p>
          <a:p>
            <a:pPr lvl="0" algn="ctr" eaLnBrk="0" hangingPunct="0"/>
            <a:endParaRPr lang="en-US" altLang="ko-KR" dirty="0">
              <a:latin typeface="Calibri" panose="020F0502020204030204" pitchFamily="34" charset="0"/>
              <a:ea typeface="Batang" panose="02030600000101010101" pitchFamily="18" charset="-127"/>
              <a:cs typeface="TimesNewRoman"/>
            </a:endParaRPr>
          </a:p>
          <a:p>
            <a:pPr lvl="0" algn="ctr" eaLnBrk="0" hangingPunct="0"/>
            <a:endParaRPr lang="en-US" altLang="ko-KR" dirty="0">
              <a:latin typeface="Calibri" panose="020F0502020204030204" pitchFamily="34" charset="0"/>
              <a:ea typeface="Batang" panose="02030600000101010101" pitchFamily="18" charset="-127"/>
              <a:cs typeface="TimesNewRoman"/>
            </a:endParaRPr>
          </a:p>
          <a:p>
            <a:pPr lvl="0" algn="ctr" eaLnBrk="0" hangingPunct="0"/>
            <a:r>
              <a:rPr lang="en-US" altLang="ko-KR" dirty="0">
                <a:latin typeface="Calibri" panose="020F0502020204030204" pitchFamily="34" charset="0"/>
                <a:ea typeface="Batang" panose="02030600000101010101" pitchFamily="18" charset="-127"/>
                <a:cs typeface="TimesNewRoman"/>
              </a:rPr>
              <a:t>by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hangingPunct="0"/>
            <a:endParaRPr lang="en-US" altLang="ko-KR" sz="1000" b="1" dirty="0">
              <a:latin typeface="Calibri" panose="020F0502020204030204" pitchFamily="34" charset="0"/>
              <a:ea typeface="Batang" panose="02030600000101010101" pitchFamily="18" charset="-127"/>
              <a:cs typeface="TimesNewRoman,Bold"/>
            </a:endParaRPr>
          </a:p>
          <a:p>
            <a:pPr lvl="0" algn="ctr" eaLnBrk="0" hangingPunct="0"/>
            <a:r>
              <a:rPr lang="en-US" altLang="ko-KR" sz="2000" dirty="0"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By</a:t>
            </a:r>
          </a:p>
          <a:p>
            <a:pPr lvl="0" algn="ctr" eaLnBrk="0" hangingPunct="0"/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Ravindra</a:t>
            </a:r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  Singh   </a:t>
            </a:r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Shekhawat</a:t>
            </a:r>
            <a:endParaRPr lang="en-US" altLang="ko-KR" b="1" dirty="0" smtClean="0">
              <a:solidFill>
                <a:srgbClr val="FF0000"/>
              </a:solidFill>
              <a:latin typeface="Calibri" panose="020F0502020204030204" pitchFamily="34" charset="0"/>
              <a:ea typeface="Batang" panose="02030600000101010101" pitchFamily="18" charset="-127"/>
              <a:cs typeface="TimesNewRoman,Bold"/>
            </a:endParaRPr>
          </a:p>
          <a:p>
            <a:pPr lvl="0" algn="ctr" eaLnBrk="0" hangingPunct="0"/>
            <a:r>
              <a:rPr lang="en-US" altLang="ko-KR" sz="1600" b="0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Reg</a:t>
            </a:r>
            <a:r>
              <a:rPr lang="en-US" altLang="ko-KR" sz="1600" b="0" dirty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. No</a:t>
            </a:r>
            <a:r>
              <a:rPr lang="en-US" altLang="ko-KR" sz="1600" b="0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.- 2021PUSCEBCEX10576</a:t>
            </a:r>
          </a:p>
          <a:p>
            <a:pPr lvl="0" algn="ctr" eaLnBrk="0" hangingPunct="0"/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Harshit</a:t>
            </a:r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 Sharma</a:t>
            </a:r>
          </a:p>
          <a:p>
            <a:pPr lvl="0" algn="ctr" eaLnBrk="0" hangingPunct="0"/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Reg. No.- 2021PUSCEBCEX10505</a:t>
            </a:r>
          </a:p>
          <a:p>
            <a:pPr lvl="0" algn="ctr" eaLnBrk="0" hangingPunct="0"/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Narendra</a:t>
            </a:r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  Sharma</a:t>
            </a:r>
          </a:p>
          <a:p>
            <a:pPr lvl="0" algn="ctr" eaLnBrk="0" hangingPunct="0"/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Reg.No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.- 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2021PUSCEBCEX10521</a:t>
            </a:r>
          </a:p>
          <a:p>
            <a:pPr lvl="0" algn="ctr" eaLnBrk="0" hangingPunct="0"/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Meenakshi</a:t>
            </a:r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 Sharma</a:t>
            </a:r>
            <a:endParaRPr lang="en-US" altLang="ko-KR" sz="1600" dirty="0" smtClean="0">
              <a:solidFill>
                <a:srgbClr val="FF0000"/>
              </a:solidFill>
              <a:latin typeface="Calibri" panose="020F0502020204030204" pitchFamily="34" charset="0"/>
              <a:ea typeface="Batang" panose="02030600000101010101" pitchFamily="18" charset="-127"/>
              <a:cs typeface="TimesNewRoman,Bold"/>
            </a:endParaRPr>
          </a:p>
          <a:p>
            <a:pPr lvl="0" algn="ctr" eaLnBrk="0" hangingPunct="0"/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Reg.No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.- 2021PUSCEBCEX10626</a:t>
            </a:r>
            <a:endParaRPr lang="en-US" altLang="ko-KR" dirty="0" smtClean="0">
              <a:solidFill>
                <a:srgbClr val="FF0000"/>
              </a:solidFill>
              <a:latin typeface="Calibri" panose="020F0502020204030204" pitchFamily="34" charset="0"/>
              <a:ea typeface="Batang" panose="02030600000101010101" pitchFamily="18" charset="-127"/>
              <a:cs typeface="TimesNewRoman,Bold"/>
            </a:endParaRPr>
          </a:p>
          <a:p>
            <a:pPr lvl="0" algn="ctr" eaLnBrk="0" hangingPunct="0"/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Reenakshi</a:t>
            </a:r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  </a:t>
            </a:r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Chandrawat</a:t>
            </a:r>
            <a:endParaRPr lang="en-US" altLang="ko-KR" b="1" dirty="0" smtClean="0">
              <a:solidFill>
                <a:srgbClr val="FF0000"/>
              </a:solidFill>
              <a:latin typeface="Calibri" panose="020F0502020204030204" pitchFamily="34" charset="0"/>
              <a:ea typeface="Batang" panose="02030600000101010101" pitchFamily="18" charset="-127"/>
              <a:cs typeface="TimesNewRoman,Bold"/>
            </a:endParaRPr>
          </a:p>
          <a:p>
            <a:pPr lvl="0" algn="ctr" eaLnBrk="0" hangingPunct="0"/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Reg.No.-2021PUSCEBCEX10655</a:t>
            </a:r>
          </a:p>
          <a:p>
            <a:pPr lvl="0" algn="ctr" eaLnBrk="0" hangingPunct="0"/>
            <a:endParaRPr lang="en-US" altLang="ko-KR" sz="1600" dirty="0" smtClean="0">
              <a:solidFill>
                <a:srgbClr val="FF0000"/>
              </a:solidFill>
              <a:latin typeface="Calibri" panose="020F0502020204030204" pitchFamily="34" charset="0"/>
              <a:ea typeface="Batang" panose="02030600000101010101" pitchFamily="18" charset="-127"/>
              <a:cs typeface="TimesNewRoman,Bold"/>
            </a:endParaRPr>
          </a:p>
          <a:p>
            <a:pPr lvl="0" algn="ctr" eaLnBrk="0" hangingPunct="0"/>
            <a:endParaRPr lang="en-US" altLang="ko-KR" sz="1600" b="0" dirty="0">
              <a:solidFill>
                <a:srgbClr val="FF0000"/>
              </a:solidFill>
              <a:latin typeface="Calibri" panose="020F0502020204030204" pitchFamily="34" charset="0"/>
              <a:ea typeface="Batang" panose="02030600000101010101" pitchFamily="18" charset="-127"/>
              <a:cs typeface="TimesNewRoman,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18C34E-A848-47D1-BE0A-9D115D9BDF36}"/>
              </a:ext>
            </a:extLst>
          </p:cNvPr>
          <p:cNvSpPr txBox="1"/>
          <p:nvPr/>
        </p:nvSpPr>
        <p:spPr>
          <a:xfrm>
            <a:off x="3149602" y="6858000"/>
            <a:ext cx="6299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altLang="ko-KR" sz="1800" dirty="0"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Under the </a:t>
            </a:r>
            <a:r>
              <a:rPr lang="en-US" altLang="ko-KR" sz="1800" dirty="0" smtClean="0"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Supervision </a:t>
            </a:r>
            <a:r>
              <a:rPr lang="en-US" altLang="ko-KR" sz="1800" dirty="0"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of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NewRoman,Bold"/>
            </a:endParaRPr>
          </a:p>
          <a:p>
            <a:pPr lvl="0" algn="ctr" eaLnBrk="0" hangingPunct="0"/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Shashikant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Rathore</a:t>
            </a:r>
            <a:endParaRPr lang="en-US" dirty="0">
              <a:latin typeface="Calibri" panose="020F0502020204030204" pitchFamily="34" charset="0"/>
            </a:endParaRPr>
          </a:p>
          <a:p>
            <a:pPr lvl="0" algn="ctr" eaLnBrk="0" hangingPunct="0"/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Assistant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Professor, </a:t>
            </a:r>
          </a:p>
          <a:p>
            <a:pPr lvl="0" algn="ctr" eaLnBrk="0" hangingPunct="0"/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Department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of 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Computer </a:t>
            </a:r>
            <a:r>
              <a:rPr lang="en-US" altLang="ko-KR" dirty="0" err="1" smtClean="0">
                <a:solidFill>
                  <a:srgbClr val="FF0000"/>
                </a:solidFill>
                <a:latin typeface="Calibri" panose="020F0502020204030204" pitchFamily="34" charset="0"/>
                <a:ea typeface="Batang" panose="02030600000101010101" pitchFamily="18" charset="-127"/>
                <a:cs typeface="TimesNewRoman,Bold"/>
              </a:rPr>
              <a:t>Engeeniring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NewRoman,Bold"/>
            </a:endParaRPr>
          </a:p>
          <a:p>
            <a:pPr lvl="0" algn="ctr" eaLnBrk="0" hangingPunct="0"/>
            <a:r>
              <a:rPr kumimoji="0" 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Poornima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University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,Bold"/>
              </a:rPr>
              <a:t>, Jaipur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07B78D7-E030-4322-AF97-3BB1E5E0B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84" y="2819401"/>
            <a:ext cx="1403032" cy="10546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0739CA-07FD-40DE-A124-38F78703D72F}"/>
              </a:ext>
            </a:extLst>
          </p:cNvPr>
          <p:cNvSpPr txBox="1"/>
          <p:nvPr/>
        </p:nvSpPr>
        <p:spPr>
          <a:xfrm>
            <a:off x="3668486" y="54429"/>
            <a:ext cx="53993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u="sng">
                <a:latin typeface="Algerian"/>
              </a:rPr>
              <a:t>Project  Modules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A007E53-D627-421C-8D42-26B06B588803}"/>
              </a:ext>
            </a:extLst>
          </p:cNvPr>
          <p:cNvSpPr txBox="1"/>
          <p:nvPr/>
        </p:nvSpPr>
        <p:spPr>
          <a:xfrm>
            <a:off x="141514" y="1828800"/>
            <a:ext cx="6585855" cy="598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ea typeface="+mn-lt"/>
                <a:cs typeface="+mn-lt"/>
              </a:rPr>
              <a:t>What is HTML ? why we use it ?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134DEA-41EA-494E-9AA8-B60F296D064E}"/>
              </a:ext>
            </a:extLst>
          </p:cNvPr>
          <p:cNvSpPr txBox="1"/>
          <p:nvPr/>
        </p:nvSpPr>
        <p:spPr>
          <a:xfrm>
            <a:off x="141514" y="3048001"/>
            <a:ext cx="62919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What is CSS ? why we use it ?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A8414A-640C-42CB-8668-C1EF14A6EBDE}"/>
              </a:ext>
            </a:extLst>
          </p:cNvPr>
          <p:cNvSpPr txBox="1"/>
          <p:nvPr/>
        </p:nvSpPr>
        <p:spPr>
          <a:xfrm>
            <a:off x="206830" y="4256315"/>
            <a:ext cx="77506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What is Java script ? why we use it ?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10844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BADF0-F0B9-48C9-B1F8-5E066622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ED615B69-993C-4AD7-BB0E-931E5DCD6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5339" y="-5644"/>
            <a:ext cx="12123559" cy="6863114"/>
          </a:xfrm>
        </p:spPr>
      </p:pic>
    </p:spTree>
    <p:extLst>
      <p:ext uri="{BB962C8B-B14F-4D97-AF65-F5344CB8AC3E}">
        <p14:creationId xmlns="" xmlns:p14="http://schemas.microsoft.com/office/powerpoint/2010/main" val="386978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EBA9C-5A93-4877-B330-517B6914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693A0E27-11B6-4D5E-B13C-D2F6240A4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9108" y="6262"/>
            <a:ext cx="12639321" cy="6627635"/>
          </a:xfrm>
        </p:spPr>
      </p:pic>
    </p:spTree>
    <p:extLst>
      <p:ext uri="{BB962C8B-B14F-4D97-AF65-F5344CB8AC3E}">
        <p14:creationId xmlns="" xmlns:p14="http://schemas.microsoft.com/office/powerpoint/2010/main" val="267652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134A9-1CA7-453B-87A5-B20A6D7A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D933FD4E-E273-4122-9D70-02E9E812E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731" y="498210"/>
            <a:ext cx="8266640" cy="5855404"/>
          </a:xfrm>
        </p:spPr>
      </p:pic>
    </p:spTree>
    <p:extLst>
      <p:ext uri="{BB962C8B-B14F-4D97-AF65-F5344CB8AC3E}">
        <p14:creationId xmlns="" xmlns:p14="http://schemas.microsoft.com/office/powerpoint/2010/main" val="61600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="" xmlns:a16="http://schemas.microsoft.com/office/drawing/2014/main" id="{2093DD5A-F578-4DE2-A59E-BCE7BD25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6"/>
            <a:ext cx="9262532" cy="69419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169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215D69-14E6-418F-B518-84F5B76115E9}"/>
              </a:ext>
            </a:extLst>
          </p:cNvPr>
          <p:cNvSpPr txBox="1"/>
          <p:nvPr/>
        </p:nvSpPr>
        <p:spPr>
          <a:xfrm>
            <a:off x="2424289" y="124178"/>
            <a:ext cx="80207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u="sng">
                <a:latin typeface="Algerian"/>
              </a:rPr>
              <a:t>Project learning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E15008-9FF4-4E5D-851A-8C6415D66013}"/>
              </a:ext>
            </a:extLst>
          </p:cNvPr>
          <p:cNvSpPr txBox="1"/>
          <p:nvPr/>
        </p:nvSpPr>
        <p:spPr>
          <a:xfrm>
            <a:off x="1224844" y="2593623"/>
            <a:ext cx="974231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Times New Roman"/>
                <a:cs typeface="Times New Roman"/>
              </a:rPr>
              <a:t>From this project, I have learned many things such as how to make basic website, how to use HTML,CSS,JAVASCRIPT  &amp; how all of these works behind a web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95794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1C1B3A66-FC40-4FF0-B335-C36D5FD8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1071590"/>
            <a:ext cx="8926285" cy="50305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671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3973FC-A9B3-442C-AC3E-248E860819DB}"/>
              </a:ext>
            </a:extLst>
          </p:cNvPr>
          <p:cNvSpPr txBox="1"/>
          <p:nvPr/>
        </p:nvSpPr>
        <p:spPr>
          <a:xfrm>
            <a:off x="3309258" y="228600"/>
            <a:ext cx="5061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TABLE 0F C0NTENT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2ABA98-B24B-4AC1-ACE6-207DD6E8F354}"/>
              </a:ext>
            </a:extLst>
          </p:cNvPr>
          <p:cNvSpPr txBox="1"/>
          <p:nvPr/>
        </p:nvSpPr>
        <p:spPr>
          <a:xfrm>
            <a:off x="3429000" y="1687285"/>
            <a:ext cx="57476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 </a:t>
            </a:r>
            <a:r>
              <a:rPr lang="en-US" sz="2400" b="1" dirty="0">
                <a:solidFill>
                  <a:schemeClr val="bg1"/>
                </a:solidFill>
              </a:rPr>
              <a:t>What is web development ?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62A2786-C58C-44B7-BBE2-04073A5B91AE}"/>
              </a:ext>
            </a:extLst>
          </p:cNvPr>
          <p:cNvSpPr txBox="1"/>
          <p:nvPr/>
        </p:nvSpPr>
        <p:spPr>
          <a:xfrm>
            <a:off x="2821014" y="2884714"/>
            <a:ext cx="604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Why web development is important?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F36602-1096-4C1F-932F-0782A1A680CB}"/>
              </a:ext>
            </a:extLst>
          </p:cNvPr>
          <p:cNvSpPr txBox="1"/>
          <p:nvPr/>
        </p:nvSpPr>
        <p:spPr>
          <a:xfrm>
            <a:off x="3559628" y="4158343"/>
            <a:ext cx="60306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Types of Web development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275D8098-81E9-47EE-8586-9C2060044B46}"/>
              </a:ext>
            </a:extLst>
          </p:cNvPr>
          <p:cNvSpPr/>
          <p:nvPr/>
        </p:nvSpPr>
        <p:spPr>
          <a:xfrm>
            <a:off x="5365187" y="2135614"/>
            <a:ext cx="337457" cy="696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D219088C-0CCD-4F5A-B45B-14AE6DBDC8B5}"/>
              </a:ext>
            </a:extLst>
          </p:cNvPr>
          <p:cNvSpPr/>
          <p:nvPr/>
        </p:nvSpPr>
        <p:spPr>
          <a:xfrm>
            <a:off x="5365187" y="3431014"/>
            <a:ext cx="337457" cy="696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D97F2358-9B36-4F0E-A441-BBCDB95751D6}"/>
              </a:ext>
            </a:extLst>
          </p:cNvPr>
          <p:cNvSpPr/>
          <p:nvPr/>
        </p:nvSpPr>
        <p:spPr>
          <a:xfrm>
            <a:off x="5365186" y="4726413"/>
            <a:ext cx="337457" cy="696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345CC8-B6C0-4AB5-817A-402CC84C9CA5}"/>
              </a:ext>
            </a:extLst>
          </p:cNvPr>
          <p:cNvSpPr txBox="1"/>
          <p:nvPr/>
        </p:nvSpPr>
        <p:spPr>
          <a:xfrm>
            <a:off x="4835978" y="542380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="" xmlns:p14="http://schemas.microsoft.com/office/powerpoint/2010/main" val="152288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24429CA-6EE0-44EC-84ED-0F593598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230618"/>
            <a:ext cx="10417627" cy="4720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3DF234F-B859-462B-87A5-F633B41A8CAB}"/>
              </a:ext>
            </a:extLst>
          </p:cNvPr>
          <p:cNvSpPr txBox="1"/>
          <p:nvPr/>
        </p:nvSpPr>
        <p:spPr>
          <a:xfrm>
            <a:off x="511629" y="5246913"/>
            <a:ext cx="1168037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urw-din"/>
              </a:rPr>
              <a:t>Web development refers to the building, creating, and maintaining of websites. It includes aspects such as web design, web publishing, web programming, and database management.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164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ubble chart&#10;&#10;Description automatically generated">
            <a:extLst>
              <a:ext uri="{FF2B5EF4-FFF2-40B4-BE49-F238E27FC236}">
                <a16:creationId xmlns="" xmlns:a16="http://schemas.microsoft.com/office/drawing/2014/main" id="{6173B226-DA0A-404C-B300-78DCFD87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7" y="86565"/>
            <a:ext cx="11816642" cy="66800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151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02564A91-98E4-42CD-9D55-ADD187B4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6495" y="-781756"/>
            <a:ext cx="12482312" cy="8260112"/>
          </a:xfrm>
        </p:spPr>
      </p:pic>
    </p:spTree>
    <p:extLst>
      <p:ext uri="{BB962C8B-B14F-4D97-AF65-F5344CB8AC3E}">
        <p14:creationId xmlns="" xmlns:p14="http://schemas.microsoft.com/office/powerpoint/2010/main" val="428561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, timeline&#10;&#10;Description automatically generated">
            <a:extLst>
              <a:ext uri="{FF2B5EF4-FFF2-40B4-BE49-F238E27FC236}">
                <a16:creationId xmlns="" xmlns:a16="http://schemas.microsoft.com/office/drawing/2014/main" id="{D6AC4576-FF73-4D56-804B-B3665FAF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-9525"/>
            <a:ext cx="12085964" cy="68399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112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EC263A-0233-40D5-B72B-EBCB36A36929}"/>
              </a:ext>
            </a:extLst>
          </p:cNvPr>
          <p:cNvSpPr txBox="1"/>
          <p:nvPr/>
        </p:nvSpPr>
        <p:spPr>
          <a:xfrm>
            <a:off x="4032956" y="124178"/>
            <a:ext cx="39849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u="sng" dirty="0">
                <a:latin typeface="Algerian"/>
              </a:rPr>
              <a:t>PROJECT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5A02D3E-376B-49F2-8594-BE6100B87782}"/>
              </a:ext>
            </a:extLst>
          </p:cNvPr>
          <p:cNvSpPr txBox="1"/>
          <p:nvPr/>
        </p:nvSpPr>
        <p:spPr>
          <a:xfrm>
            <a:off x="3498498" y="958497"/>
            <a:ext cx="51985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Digital Resume</a:t>
            </a:r>
          </a:p>
        </p:txBody>
      </p:sp>
      <p:pic>
        <p:nvPicPr>
          <p:cNvPr id="3" name="Picture 4" descr="A picture containing chart&#10;&#10;Description automatically generated">
            <a:extLst>
              <a:ext uri="{FF2B5EF4-FFF2-40B4-BE49-F238E27FC236}">
                <a16:creationId xmlns="" xmlns:a16="http://schemas.microsoft.com/office/drawing/2014/main" id="{AFE2F85E-0869-46DA-8141-3DA6E9DACC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298" y="1910250"/>
            <a:ext cx="11723913" cy="4947750"/>
          </a:xfrm>
          <a:prstGeom prst="rect">
            <a:avLst/>
          </a:prstGeom>
        </p:spPr>
      </p:pic>
      <p:pic>
        <p:nvPicPr>
          <p:cNvPr id="5" name="Picture 4" descr="IMG_20220109_15115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696" y="2181496"/>
            <a:ext cx="5138904" cy="43760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94191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0D178E-9800-465E-B10E-8D1C8A289F8E}"/>
              </a:ext>
            </a:extLst>
          </p:cNvPr>
          <p:cNvSpPr txBox="1"/>
          <p:nvPr/>
        </p:nvSpPr>
        <p:spPr>
          <a:xfrm>
            <a:off x="3407229" y="65314"/>
            <a:ext cx="5508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u="sng">
                <a:latin typeface="Algerian"/>
              </a:rPr>
              <a:t>Project 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79ADA3-531A-48D4-A4BC-3747C48AB917}"/>
              </a:ext>
            </a:extLst>
          </p:cNvPr>
          <p:cNvSpPr txBox="1"/>
          <p:nvPr/>
        </p:nvSpPr>
        <p:spPr>
          <a:xfrm>
            <a:off x="413657" y="2177143"/>
            <a:ext cx="1136468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latin typeface="Times New Roman"/>
                <a:cs typeface="Times New Roman"/>
              </a:rPr>
              <a:t>I have made a project named “Digital Resume” . As per its name it will manage all my  records and data. In this project we have a main menu, In this menu we have 3 options Resume, Project and last one contact. From the resume section you can download my Resume,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  <a:latin typeface="Times New Roman"/>
                <a:cs typeface="Times New Roman"/>
              </a:rPr>
              <a:t>In project section you can see my projects and in contact section you get all the details about my social media ids.</a:t>
            </a:r>
          </a:p>
        </p:txBody>
      </p:sp>
    </p:spTree>
    <p:extLst>
      <p:ext uri="{BB962C8B-B14F-4D97-AF65-F5344CB8AC3E}">
        <p14:creationId xmlns="" xmlns:p14="http://schemas.microsoft.com/office/powerpoint/2010/main" val="301147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EE0510-24C5-493D-806D-2F134415E4E9}"/>
              </a:ext>
            </a:extLst>
          </p:cNvPr>
          <p:cNvSpPr txBox="1"/>
          <p:nvPr/>
        </p:nvSpPr>
        <p:spPr>
          <a:xfrm>
            <a:off x="2699657" y="0"/>
            <a:ext cx="66402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u="sng">
                <a:solidFill>
                  <a:schemeClr val="accent2"/>
                </a:solidFill>
                <a:latin typeface="Algerian"/>
              </a:rPr>
              <a:t>Project  technology </a:t>
            </a:r>
          </a:p>
        </p:txBody>
      </p:sp>
      <p:pic>
        <p:nvPicPr>
          <p:cNvPr id="6" name="Picture 6" descr="A picture containing text, sign, clipart&#10;&#10;Description automatically generated">
            <a:extLst>
              <a:ext uri="{FF2B5EF4-FFF2-40B4-BE49-F238E27FC236}">
                <a16:creationId xmlns="" xmlns:a16="http://schemas.microsoft.com/office/drawing/2014/main" id="{EBF7718D-B35A-40A0-AEF5-3667AFD4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21" y="2215588"/>
            <a:ext cx="10193866" cy="41342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80828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194</Words>
  <Application>Microsoft Office PowerPoint</Application>
  <PresentationFormat>Custom</PresentationFormat>
  <Paragraphs>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View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SINGH SHEKHAWAT</dc:creator>
  <cp:lastModifiedBy>User</cp:lastModifiedBy>
  <cp:revision>532</cp:revision>
  <dcterms:created xsi:type="dcterms:W3CDTF">2021-11-08T15:42:36Z</dcterms:created>
  <dcterms:modified xsi:type="dcterms:W3CDTF">2022-02-22T15:30:50Z</dcterms:modified>
</cp:coreProperties>
</file>