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e9fb46791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e9fb4679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e9fb4679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e9fb4679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e9fb46791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e9fb46791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ubernetes.io/docs/reference/instrumentation/metrics/" TargetMode="External"/><Relationship Id="rId4" Type="http://schemas.openxmlformats.org/officeDocument/2006/relationships/hyperlink" Target="https://kubernetes.io/docs/reference/instrumentation/metric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Temperature/Power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why </a:t>
            </a:r>
            <a:r>
              <a:rPr lang="en"/>
              <a:t>we probably cannot </a:t>
            </a:r>
            <a:r>
              <a:rPr lang="en"/>
              <a:t>collect 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series with ‘node’ in the name (in nautilus’ database)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"kubelet_volume_stats_inodes",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"kubelet_volume_stats_inodes_free",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"kubelet_volume_stats_inodes_used",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"node_namespace_pod:kube_pod_info:",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"node_namespace_pod_container:container_cpu_usage_seconds_total:sum_irate",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"node_namespace_pod_container:container_memory_cache",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"node_namespace_pod_container:container_memory_rss",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"node_namespace_pod_container:container_memory_swap",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"node_namespace_pod_container:container_memory_working_set_bytes"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(This is for all series that have had some data in the last week)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Collected by querying in node_metrics_retrieval.py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45"/>
              <a:t>IPAM (IP Address Manager)</a:t>
            </a:r>
            <a:endParaRPr sz="25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45"/>
              <a:t>Kube API Server Nodeport Allocator</a:t>
            </a:r>
            <a:endParaRPr sz="25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45"/>
              <a:t>Kubelet Volume Stats</a:t>
            </a:r>
            <a:endParaRPr sz="25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45"/>
              <a:t>Service Controller and Node Controller Node Sync Stats</a:t>
            </a:r>
            <a:endParaRPr sz="25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45"/>
              <a:t>Node Collector Stats (Node Health, Zone Size)</a:t>
            </a:r>
            <a:endParaRPr sz="25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45"/>
              <a:t>Node Info: Name, CPU Usage, Memory</a:t>
            </a:r>
            <a:endParaRPr sz="25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45"/>
              <a:t>Other: Pod Resource Limit (node is a label),  Node Evictions, Storage Volume in Use (label) ,  Node </a:t>
            </a:r>
            <a:r>
              <a:rPr lang="en" sz="2545"/>
              <a:t>Authorizer</a:t>
            </a:r>
            <a:r>
              <a:rPr lang="en" sz="2545"/>
              <a:t> Graph Actions</a:t>
            </a:r>
            <a:endParaRPr sz="25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71"/>
              <a:t>Note: nothing on the site has any “power” or “temp”/“temperature” and these series aren’t helpful in collecting those metrics either, so there does not </a:t>
            </a:r>
            <a:r>
              <a:rPr lang="en" sz="2671"/>
              <a:t>currently </a:t>
            </a:r>
            <a:r>
              <a:rPr lang="en" sz="2671"/>
              <a:t>appear to be a way to collect stats on node temperature and power.</a:t>
            </a:r>
            <a:endParaRPr sz="267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 u="sng">
                <a:solidFill>
                  <a:srgbClr val="C9DAF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https://kubernetes.io/docs/reference/instrumentation/metrics</a:t>
            </a:r>
            <a:r>
              <a:rPr lang="en" sz="2300" u="sng">
                <a:solidFill>
                  <a:srgbClr val="C9DAF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r>
              <a:rPr lang="en" sz="2300"/>
              <a:t> all these series (next slide) found by searching through this website</a:t>
            </a:r>
            <a:endParaRPr sz="2300"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series with node in the name or as a label (K8S metrics)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260300" cy="3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kube_pod_resource_limit (node is a label)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node_collector_evictions_total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node_cpu_usage_seconds_total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node_memory_working_set_bytes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kube_apiserver_nodeport_allocator_allocated_ports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kube_apiserver_nodeport_allocator_available_ports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kubelet_node_name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kubelet_volume_stats_inodes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kubelet_volume_stats_inodes_free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kubelet_volume_stats_inodes_used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node_authorizer_graph_actions_duration_seconds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node_collector_unhealthy_nodes_in_zone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node_collector_update_all_nodes_health_duration_seconds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node_collector_update_node_health_duration_seconds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node_collector_zone_health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node_collector_zone_size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All series with node in the name or node as a label (for K8S metrics)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8900" y="1152475"/>
            <a:ext cx="4260300" cy="3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7"/>
              <a:t>node_controller_cloud_provider_taint_removal_delay_seconds</a:t>
            </a:r>
            <a:endParaRPr sz="165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node_controller_initial_node_sync_delay_seconds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node_ipam_controller_cidrset_allocation_tries_per_request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node_ipam_controller_cidrset_cidrs_allocations_total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node_ipam_controller_cidrset_cidrs_releases_total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node_ipam_controller_cidrset_usage_cidrs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node_ipam_controller_cirdset_max_cidrs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node_ipam_controller_multicidrset_allocation_tries_per_request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node_ipam_controller_multicidrset_cidrs_allocations_total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node_ipam_controller_multicidrset_cidrs_releases_total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node_ipam_controller_multicidrset_usage_cidrs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node_ipam_controller_multicirdset_max_cidrs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node_swap_usage_bytes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service_controller_nodesync_error_total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service_controller_nodesync_latency_seconds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storage_count_attachable_volumes_in_use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