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0" autoAdjust="0"/>
    <p:restoredTop sz="94660"/>
  </p:normalViewPr>
  <p:slideViewPr>
    <p:cSldViewPr snapToGrid="0">
      <p:cViewPr varScale="1">
        <p:scale>
          <a:sx n="61" d="100"/>
          <a:sy n="61" d="100"/>
        </p:scale>
        <p:origin x="6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jp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tags" Target="../tags/tag77.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5.jpe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9459FA-0BBD-4C23-967C-7DDC65B7AD38}"/>
              </a:ext>
            </a:extLst>
          </p:cNvPr>
          <p:cNvPicPr>
            <a:picLocks noChangeAspect="1"/>
          </p:cNvPicPr>
          <p:nvPr>
            <p:custDataLst>
              <p:tags r:id="rId1"/>
            </p:custDataLst>
          </p:nvPr>
        </p:nvPicPr>
        <p:blipFill>
          <a:blip r:embed="rId6"/>
          <a:stretch>
            <a:fillRect/>
          </a:stretch>
        </p:blipFill>
        <p:spPr>
          <a:xfrm>
            <a:off x="0" y="0"/>
            <a:ext cx="12192000" cy="6858000"/>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2" name="Title 1"/>
          <p:cNvSpPr>
            <a:spLocks noGrp="1"/>
          </p:cNvSpPr>
          <p:nvPr>
            <p:ph type="ctrTitle" hasCustomPrompt="1"/>
            <p:custDataLst>
              <p:tags r:id="rId3"/>
            </p:custDataLst>
          </p:nvPr>
        </p:nvSpPr>
        <p:spPr>
          <a:xfrm>
            <a:off x="609600" y="1895641"/>
            <a:ext cx="10972800" cy="1177506"/>
          </a:xfrm>
        </p:spPr>
        <p:txBody>
          <a:bodyPr anchor="b">
            <a:normAutofit/>
          </a:bodyPr>
          <a:lstStyle>
            <a:lvl1pPr algn="l">
              <a:defRPr sz="3600" baseline="0"/>
            </a:lvl1pPr>
          </a:lstStyle>
          <a:p>
            <a:r>
              <a:rPr lang="en-US" dirty="0"/>
              <a:t>Click to Add a Title</a:t>
            </a:r>
          </a:p>
        </p:txBody>
      </p:sp>
      <p:sp>
        <p:nvSpPr>
          <p:cNvPr id="3" name="Subtitle 2"/>
          <p:cNvSpPr>
            <a:spLocks noGrp="1"/>
          </p:cNvSpPr>
          <p:nvPr>
            <p:ph type="subTitle" idx="1" hasCustomPrompt="1"/>
            <p:custDataLst>
              <p:tags r:id="rId4"/>
            </p:custDataLst>
          </p:nvPr>
        </p:nvSpPr>
        <p:spPr>
          <a:xfrm>
            <a:off x="609600" y="3094852"/>
            <a:ext cx="10963923" cy="91751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Subtit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5" name="Content Placeholder 4"/>
          <p:cNvSpPr>
            <a:spLocks noGrp="1"/>
          </p:cNvSpPr>
          <p:nvPr>
            <p:ph sz="quarter" idx="11" hasCustomPrompt="1"/>
            <p:custDataLst>
              <p:tags r:id="rId2"/>
            </p:custDataLst>
          </p:nvPr>
        </p:nvSpPr>
        <p:spPr>
          <a:xfrm>
            <a:off x="609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2" hasCustomPrompt="1"/>
            <p:custDataLst>
              <p:tags r:id="rId3"/>
            </p:custDataLst>
          </p:nvPr>
        </p:nvSpPr>
        <p:spPr>
          <a:xfrm>
            <a:off x="6197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custDataLst>
              <p:tags r:id="rId4"/>
            </p:custDataLst>
          </p:nvPr>
        </p:nvSpPr>
        <p:spPr>
          <a:xfrm>
            <a:off x="609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hasCustomPrompt="1"/>
            <p:custDataLst>
              <p:tags r:id="rId5"/>
            </p:custDataLst>
          </p:nvPr>
        </p:nvSpPr>
        <p:spPr>
          <a:xfrm>
            <a:off x="6197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p:cNvSpPr>
            <a:spLocks noGrp="1"/>
          </p:cNvSpPr>
          <p:nvPr>
            <p:ph type="body" sz="quarter" idx="15" hasCustomPrompt="1"/>
            <p:custDataLst>
              <p:tags r:id="rId6"/>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4003">
          <p15:clr>
            <a:srgbClr val="5ACBF0"/>
          </p15:clr>
        </p15:guide>
        <p15:guide id="5" orient="horz" pos="5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8332"/>
            <a:ext cx="11582400" cy="1143000"/>
          </a:xfrm>
        </p:spPr>
        <p:txBody>
          <a:bodyPr/>
          <a:lstStyle>
            <a:lvl1pPr>
              <a:defRPr/>
            </a:lvl1pPr>
          </a:lstStyle>
          <a:p>
            <a:r>
              <a:rPr lang="en-US" dirty="0"/>
              <a:t>Click to Add a Title</a:t>
            </a:r>
          </a:p>
        </p:txBody>
      </p:sp>
      <p:sp>
        <p:nvSpPr>
          <p:cNvPr id="5" name="Content Placeholder 8"/>
          <p:cNvSpPr>
            <a:spLocks noGrp="1"/>
          </p:cNvSpPr>
          <p:nvPr>
            <p:ph sz="quarter" idx="10" hasCustomPrompt="1"/>
            <p:custDataLst>
              <p:tags r:id="rId3"/>
            </p:custDataLst>
          </p:nvPr>
        </p:nvSpPr>
        <p:spPr>
          <a:xfrm>
            <a:off x="609600" y="1417319"/>
            <a:ext cx="10972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custDataLst>
              <p:tags r:id="rId2"/>
            </p:custDataLst>
          </p:nvPr>
        </p:nvSpPr>
        <p:spPr/>
        <p:txBody>
          <a:bodyPr/>
          <a:lstStyle/>
          <a:p>
            <a:r>
              <a:rPr lang="en-US" dirty="0"/>
              <a:t>Click to Add a Title</a:t>
            </a:r>
          </a:p>
        </p:txBody>
      </p:sp>
      <p:sp>
        <p:nvSpPr>
          <p:cNvPr id="3" name="Content Placeholder 2"/>
          <p:cNvSpPr>
            <a:spLocks noGrp="1"/>
          </p:cNvSpPr>
          <p:nvPr>
            <p:ph sz="half" idx="1" hasCustomPrompt="1"/>
            <p:custDataLst>
              <p:tags r:id="rId3"/>
            </p:custDataLst>
          </p:nvPr>
        </p:nvSpPr>
        <p:spPr>
          <a:xfrm>
            <a:off x="609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4"/>
            </p:custDataLst>
          </p:nvPr>
        </p:nvSpPr>
        <p:spPr>
          <a:xfrm>
            <a:off x="6197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5"/>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4" name="Text Placeholder 6"/>
          <p:cNvSpPr>
            <a:spLocks noGrp="1"/>
          </p:cNvSpPr>
          <p:nvPr>
            <p:ph type="body" sz="quarter" idx="12" hasCustomPrompt="1"/>
            <p:custDataLst>
              <p:tags r:id="rId2"/>
            </p:custDataLst>
          </p:nvPr>
        </p:nvSpPr>
        <p:spPr>
          <a:xfrm>
            <a:off x="609600" y="838200"/>
            <a:ext cx="11582400" cy="457200"/>
          </a:xfrm>
        </p:spPr>
        <p:txBody>
          <a:bodyPr/>
          <a:lstStyle>
            <a:lvl1pPr marL="0" indent="0">
              <a:buNone/>
              <a:defRPr sz="2000" i="1"/>
            </a:lvl1pPr>
          </a:lstStyle>
          <a:p>
            <a:pPr lvl="0"/>
            <a:r>
              <a:rPr lang="en-US" dirty="0"/>
              <a:t>Click to Add a Subtitle</a:t>
            </a:r>
          </a:p>
        </p:txBody>
      </p:sp>
      <p:sp>
        <p:nvSpPr>
          <p:cNvPr id="7" name="Rectangle 6"/>
          <p:cNvSpPr/>
          <p:nvPr>
            <p:custDataLst>
              <p:tags r:id="rId3"/>
            </p:custDataLst>
          </p:nvPr>
        </p:nvSpPr>
        <p:spPr bwMode="ltGray">
          <a:xfrm>
            <a:off x="0" y="3959188"/>
            <a:ext cx="12192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Content Placeholder 7"/>
          <p:cNvSpPr>
            <a:spLocks noGrp="1"/>
          </p:cNvSpPr>
          <p:nvPr>
            <p:ph sz="quarter" idx="13" hasCustomPrompt="1"/>
            <p:custDataLst>
              <p:tags r:id="rId4"/>
            </p:custDataLst>
          </p:nvPr>
        </p:nvSpPr>
        <p:spPr>
          <a:xfrm>
            <a:off x="609599" y="1417320"/>
            <a:ext cx="10972800"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8">
          <p15:clr>
            <a:srgbClr val="5ACBF0"/>
          </p15:clr>
        </p15:guide>
        <p15:guide id="4" pos="384">
          <p15:clr>
            <a:srgbClr val="5ACBF0"/>
          </p15:clr>
        </p15:guide>
        <p15:guide id="5" pos="72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3197523" y="0"/>
            <a:ext cx="8994476"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3519488" y="57150"/>
            <a:ext cx="8672511"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322054" y="370937"/>
            <a:ext cx="2587924" cy="5877463"/>
          </a:xfrm>
        </p:spPr>
        <p:txBody>
          <a:bodyPr/>
          <a:lstStyle>
            <a:lvl1pPr marL="0" indent="0">
              <a:buFontTx/>
              <a:buNone/>
              <a:defRPr sz="2000"/>
            </a:lvl1pPr>
            <a:lvl2pPr>
              <a:buFontTx/>
              <a:buNone/>
              <a:defRPr/>
            </a:lvl2pPr>
            <a:lvl3pPr>
              <a:buFontTx/>
              <a:buNone/>
              <a:defRPr/>
            </a:lvl3pPr>
          </a:lstStyle>
          <a:p>
            <a:pPr lvl="0"/>
            <a:r>
              <a:rPr lang="en-US" dirty="0"/>
              <a:t>Click to add text or choose an icon below to insert other content</a:t>
            </a:r>
          </a:p>
        </p:txBody>
      </p:sp>
      <p:sp>
        <p:nvSpPr>
          <p:cNvPr id="6" name="Content Placeholder 7"/>
          <p:cNvSpPr>
            <a:spLocks noGrp="1"/>
          </p:cNvSpPr>
          <p:nvPr>
            <p:ph sz="quarter" idx="11" hasCustomPrompt="1"/>
            <p:custDataLst>
              <p:tags r:id="rId4"/>
            </p:custDataLst>
          </p:nvPr>
        </p:nvSpPr>
        <p:spPr>
          <a:xfrm>
            <a:off x="3519578" y="1414463"/>
            <a:ext cx="8367623"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3519488" y="838200"/>
            <a:ext cx="867251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2217">
          <p15:clr>
            <a:srgbClr val="5ACBF0"/>
          </p15:clr>
        </p15:guide>
        <p15:guide id="2" pos="7488">
          <p15:clr>
            <a:srgbClr val="5ACBF0"/>
          </p15:clr>
        </p15:guide>
        <p15:guide id="3" orient="horz" pos="528">
          <p15:clr>
            <a:srgbClr val="5ACBF0"/>
          </p15:clr>
        </p15:guide>
        <p15:guide id="4" orient="horz" pos="888">
          <p15:clr>
            <a:srgbClr val="5ACBF0"/>
          </p15:clr>
        </p15:guide>
        <p15:guide id="5" orient="horz" pos="3945">
          <p15:clr>
            <a:srgbClr val="5ACBF0"/>
          </p15:clr>
        </p15:guide>
        <p15:guide id="6" orient="horz" pos="233">
          <p15:clr>
            <a:srgbClr val="5ACBF0"/>
          </p15:clr>
        </p15:guide>
        <p15:guide id="7" pos="203">
          <p15:clr>
            <a:srgbClr val="5ACBF0"/>
          </p15:clr>
        </p15:guide>
        <p15:guide id="8" pos="183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76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5776"/>
            <a:ext cx="7620000"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609600" y="1414462"/>
            <a:ext cx="762000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6" name="Content Placeholder 7"/>
          <p:cNvSpPr>
            <a:spLocks noGrp="1"/>
          </p:cNvSpPr>
          <p:nvPr>
            <p:ph sz="quarter" idx="11" hasCustomPrompt="1"/>
            <p:custDataLst>
              <p:tags r:id="rId4"/>
            </p:custDataLst>
          </p:nvPr>
        </p:nvSpPr>
        <p:spPr>
          <a:xfrm>
            <a:off x="8737600" y="228600"/>
            <a:ext cx="3251200" cy="6019800"/>
          </a:xfrm>
        </p:spPr>
        <p:txBody>
          <a:bodyPr/>
          <a:lstStyle>
            <a:lvl1pPr marL="0" indent="0">
              <a:buNone/>
              <a:defRPr sz="2000"/>
            </a:lvl1pPr>
            <a:lvl2pPr marL="0" indent="0">
              <a:buNone/>
              <a:defRPr/>
            </a:lvl2pPr>
            <a:lvl3pPr marL="0" indent="0">
              <a:buNone/>
              <a:defRPr/>
            </a:lvl3pPr>
          </a:lstStyle>
          <a:p>
            <a:pPr lvl="0"/>
            <a:r>
              <a:rPr lang="en-US" dirty="0"/>
              <a:t>Click to add text or choose an icon below to insert other content</a:t>
            </a:r>
          </a:p>
        </p:txBody>
      </p:sp>
      <p:sp>
        <p:nvSpPr>
          <p:cNvPr id="7" name="Text Placeholder 6"/>
          <p:cNvSpPr>
            <a:spLocks noGrp="1"/>
          </p:cNvSpPr>
          <p:nvPr>
            <p:ph type="body" sz="quarter" idx="12" hasCustomPrompt="1"/>
            <p:custDataLst>
              <p:tags r:id="rId5"/>
            </p:custDataLst>
          </p:nvPr>
        </p:nvSpPr>
        <p:spPr>
          <a:xfrm>
            <a:off x="609601" y="838200"/>
            <a:ext cx="7625751"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5184">
          <p15:clr>
            <a:srgbClr val="5ACBF0"/>
          </p15:clr>
        </p15:guide>
        <p15:guide id="3" orient="horz" pos="3944">
          <p15:clr>
            <a:srgbClr val="5ACBF0"/>
          </p15:clr>
        </p15:guide>
        <p15:guide id="4" orient="horz" pos="888">
          <p15:clr>
            <a:srgbClr val="5ACBF0"/>
          </p15:clr>
        </p15:guide>
        <p15:guide id="5" orient="horz" pos="528">
          <p15:clr>
            <a:srgbClr val="5ACBF0"/>
          </p15:clr>
        </p15:guide>
        <p15:guide id="6" orient="horz" pos="144">
          <p15:clr>
            <a:srgbClr val="5ACBF0"/>
          </p15:clr>
        </p15:guide>
        <p15:guide id="7" pos="5503">
          <p15:clr>
            <a:srgbClr val="5ACBF0"/>
          </p15:clr>
        </p15:guide>
        <p15:guide id="8" pos="75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0"/>
            <a:ext cx="414528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4449234" y="65776"/>
            <a:ext cx="7742767"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3"/>
            </p:custDataLst>
          </p:nvPr>
        </p:nvSpPr>
        <p:spPr>
          <a:xfrm>
            <a:off x="4449233" y="1414463"/>
            <a:ext cx="743712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p:txBody>
      </p:sp>
      <p:sp>
        <p:nvSpPr>
          <p:cNvPr id="6" name="Content Placeholder 7"/>
          <p:cNvSpPr>
            <a:spLocks noGrp="1"/>
          </p:cNvSpPr>
          <p:nvPr>
            <p:ph sz="quarter" idx="11" hasCustomPrompt="1"/>
            <p:custDataLst>
              <p:tags r:id="rId4"/>
            </p:custDataLst>
          </p:nvPr>
        </p:nvSpPr>
        <p:spPr>
          <a:xfrm>
            <a:off x="274320" y="228600"/>
            <a:ext cx="3596640" cy="6019800"/>
          </a:xfrm>
        </p:spPr>
        <p:txBody>
          <a:bodyPr/>
          <a:lstStyle>
            <a:lvl1pPr marL="233363" indent="-233363">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5"/>
            </p:custDataLst>
          </p:nvPr>
        </p:nvSpPr>
        <p:spPr>
          <a:xfrm>
            <a:off x="4449234" y="838200"/>
            <a:ext cx="7742767"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4">
          <p15:clr>
            <a:srgbClr val="5ACBF0"/>
          </p15:clr>
        </p15:guide>
        <p15:guide id="4" pos="173">
          <p15:clr>
            <a:srgbClr val="5ACBF0"/>
          </p15:clr>
        </p15:guide>
        <p15:guide id="5" pos="2441">
          <p15:clr>
            <a:srgbClr val="5ACBF0"/>
          </p15:clr>
        </p15:guide>
        <p15:guide id="6" pos="7488">
          <p15:clr>
            <a:srgbClr val="5ACBF0"/>
          </p15:clr>
        </p15:guide>
        <p15:guide id="7" pos="280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7BCB2-9D0A-499A-B2BE-A59EFA404956}"/>
              </a:ext>
            </a:extLst>
          </p:cNvPr>
          <p:cNvPicPr>
            <a:picLocks noChangeAspect="1"/>
          </p:cNvPicPr>
          <p:nvPr>
            <p:custDataLst>
              <p:tags r:id="rId1"/>
            </p:custDataLst>
          </p:nvPr>
        </p:nvPicPr>
        <p:blipFill>
          <a:blip r:embed="rId5"/>
          <a:stretch>
            <a:fillRect/>
          </a:stretch>
        </p:blipFill>
        <p:spPr>
          <a:xfrm>
            <a:off x="0" y="0"/>
            <a:ext cx="12192000" cy="6858000"/>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Box 7"/>
          <p:cNvSpPr txBox="1"/>
          <p:nvPr>
            <p:custDataLst>
              <p:tags r:id="rId3"/>
            </p:custDataLst>
          </p:nvPr>
        </p:nvSpPr>
        <p:spPr>
          <a:xfrm>
            <a:off x="1360968" y="2558734"/>
            <a:ext cx="4363427" cy="923330"/>
          </a:xfrm>
          <a:prstGeom prst="rect">
            <a:avLst/>
          </a:prstGeom>
          <a:noFill/>
        </p:spPr>
        <p:txBody>
          <a:bodyPr wrap="square" rtlCol="0">
            <a:spAutoFit/>
          </a:bodyPr>
          <a:lstStyle/>
          <a:p>
            <a:r>
              <a:rPr lang="en-US" sz="5400" b="1" dirty="0"/>
              <a:t>Thank You</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a:ext>
            </a:extLst>
          </a:blip>
          <a:stretch>
            <a:fillRect/>
          </a:stretch>
        </p:blipFill>
        <p:spPr>
          <a:xfrm>
            <a:off x="4267351" y="2843832"/>
            <a:ext cx="3657298" cy="11703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dirty="0"/>
              <a:t>Click to Add a Title</a:t>
            </a:r>
          </a:p>
        </p:txBody>
      </p:sp>
      <p:sp>
        <p:nvSpPr>
          <p:cNvPr id="3" name="Content Placeholder 2"/>
          <p:cNvSpPr>
            <a:spLocks noGrp="1"/>
          </p:cNvSpPr>
          <p:nvPr>
            <p:ph idx="1" hasCustomPrompt="1"/>
            <p:custDataLst>
              <p:tags r:id="rId2"/>
            </p:custDataLst>
          </p:nvPr>
        </p:nvSpPr>
        <p:spPr/>
        <p:txBody>
          <a:bodyPr/>
          <a:lstStyle>
            <a:lvl1pPr>
              <a:defRPr/>
            </a:lvl1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9770300" y="365125"/>
            <a:ext cx="1813687" cy="58975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609601" y="365125"/>
            <a:ext cx="9022914" cy="589756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ynopsys 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4057EF-F0C7-4197-82D0-267908AF3CF8}"/>
              </a:ext>
            </a:extLst>
          </p:cNvPr>
          <p:cNvPicPr>
            <a:picLocks noChangeAspect="1"/>
          </p:cNvPicPr>
          <p:nvPr>
            <p:custDataLst>
              <p:tags r:id="rId1"/>
            </p:custDataLst>
          </p:nvPr>
        </p:nvPicPr>
        <p:blipFill>
          <a:blip r:embed="rId8"/>
          <a:stretch>
            <a:fillRect/>
          </a:stretch>
        </p:blipFill>
        <p:spPr>
          <a:xfrm>
            <a:off x="0" y="0"/>
            <a:ext cx="12192000" cy="6858000"/>
          </a:xfrm>
          <a:prstGeom prst="rect">
            <a:avLst/>
          </a:prstGeom>
        </p:spPr>
      </p:pic>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233358" y="485435"/>
            <a:ext cx="1653211" cy="529027"/>
          </a:xfrm>
          <a:prstGeom prst="rect">
            <a:avLst/>
          </a:prstGeom>
        </p:spPr>
      </p:pic>
      <p:sp>
        <p:nvSpPr>
          <p:cNvPr id="8" name="Text Placeholder 15"/>
          <p:cNvSpPr>
            <a:spLocks noGrp="1"/>
          </p:cNvSpPr>
          <p:nvPr>
            <p:ph type="body" sz="quarter" idx="10" hasCustomPrompt="1"/>
            <p:custDataLst>
              <p:tags r:id="rId3"/>
            </p:custDataLst>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custDataLst>
              <p:tags r:id="rId4"/>
            </p:custDataLst>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custDataLst>
              <p:tags r:id="rId5"/>
            </p:custDataLst>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custDataLst>
              <p:tags r:id="rId6"/>
            </p:custDataLst>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609600" y="609601"/>
            <a:ext cx="10972800" cy="4525963"/>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lang="en-US" b="1" dirty="0"/>
              <a:t>CONFIDENTIAL INFORMATION</a:t>
            </a:r>
          </a:p>
          <a:p>
            <a:pPr marL="0" indent="0">
              <a:buNone/>
            </a:pPr>
            <a:r>
              <a:rPr lang="en-US" dirty="0"/>
              <a:t>The following material is confidential information of Synopsys and is being disclosed to you pursuant to a non-disclosure agreement between you or your employer and Synopsys. The material being disclosed may only be used as permitted under such non-disclosure agreement. </a:t>
            </a:r>
          </a:p>
          <a:p>
            <a:pPr>
              <a:buNone/>
            </a:pPr>
            <a:r>
              <a:rPr lang="en-US" dirty="0"/>
              <a:t> </a:t>
            </a:r>
          </a:p>
          <a:p>
            <a:pPr>
              <a:buNone/>
            </a:pPr>
            <a:r>
              <a:rPr lang="en-US" b="1" dirty="0"/>
              <a:t>IMPORTANT NOTICE</a:t>
            </a:r>
          </a:p>
          <a:p>
            <a:pPr marL="0" indent="0">
              <a:buNone/>
            </a:pPr>
            <a:r>
              <a:rPr lang="en-US" dirty="0"/>
              <a:t>In the event information in this presentation reflects Synopsys’ future plans, such plans are as of the date of this presentation and are subject to change. Synopsys is not obligated to develop the products with the features and functionality discussed in these materials. In any event, Synopsys’ products may be offered and purchased only pursuant to an authorized quote and purchase order or a mutually agreed upon written contract. </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09600" y="68574"/>
            <a:ext cx="11582400" cy="1143000"/>
          </a:xfrm>
        </p:spPr>
        <p:txBody>
          <a:bodyPr/>
          <a:lstStyle/>
          <a:p>
            <a:r>
              <a:rPr lang="en-US" dirty="0"/>
              <a:t>Click to Add a Title</a:t>
            </a:r>
          </a:p>
        </p:txBody>
      </p:sp>
      <p:sp>
        <p:nvSpPr>
          <p:cNvPr id="3" name="Content Placeholder 2"/>
          <p:cNvSpPr>
            <a:spLocks noGrp="1"/>
          </p:cNvSpPr>
          <p:nvPr>
            <p:ph idx="1" hasCustomPrompt="1"/>
            <p:custDataLst>
              <p:tags r:id="rId2"/>
            </p:custDataLst>
          </p:nvPr>
        </p:nvSpPr>
        <p:spPr>
          <a:xfrm>
            <a:off x="609600" y="1414463"/>
            <a:ext cx="10972800" cy="4848225"/>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2" hasCustomPrompt="1"/>
            <p:custDataLst>
              <p:tags r:id="rId3"/>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7">
          <p15:clr>
            <a:srgbClr val="5ACBF0"/>
          </p15:clr>
        </p15:guide>
        <p15:guide id="5" orient="horz" pos="5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8F746-CEB3-4F47-8DCC-9A7E1FDEAD0A}"/>
              </a:ext>
            </a:extLst>
          </p:cNvPr>
          <p:cNvPicPr>
            <a:picLocks noChangeAspect="1"/>
          </p:cNvPicPr>
          <p:nvPr>
            <p:custDataLst>
              <p:tags r:id="rId1"/>
            </p:custDataLst>
          </p:nvPr>
        </p:nvPicPr>
        <p:blipFill>
          <a:blip r:embed="rId5"/>
          <a:stretch>
            <a:fillRect/>
          </a:stretch>
        </p:blipFill>
        <p:spPr bwMode="invGray">
          <a:xfrm>
            <a:off x="-9" y="1215389"/>
            <a:ext cx="12192357" cy="1295438"/>
          </a:xfrm>
          <a:prstGeom prst="rect">
            <a:avLst/>
          </a:prstGeom>
        </p:spPr>
      </p:pic>
      <p:sp>
        <p:nvSpPr>
          <p:cNvPr id="2" name="Title 1"/>
          <p:cNvSpPr>
            <a:spLocks noGrp="1"/>
          </p:cNvSpPr>
          <p:nvPr>
            <p:ph type="title"/>
            <p:custDataLst>
              <p:tags r:id="rId2"/>
            </p:custDataLst>
          </p:nvPr>
        </p:nvSpPr>
        <p:spPr>
          <a:xfrm>
            <a:off x="609600" y="1295400"/>
            <a:ext cx="115824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custDataLst>
              <p:tags r:id="rId3"/>
            </p:custDataLst>
          </p:nvPr>
        </p:nvSpPr>
        <p:spPr>
          <a:xfrm>
            <a:off x="1524000" y="2688610"/>
            <a:ext cx="10058400" cy="3559791"/>
          </a:xfrm>
        </p:spPr>
        <p:txBody>
          <a:bodyPr/>
          <a:lstStyle>
            <a:lvl1pPr>
              <a:spcBef>
                <a:spcPts val="1867"/>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Tree>
  </p:cSld>
  <p:clrMapOvr>
    <a:masterClrMapping/>
  </p:clrMapOvr>
  <p:extLst mod="1">
    <p:ext uri="{DCECCB84-F9BA-43D5-87BE-67443E8EF086}">
      <p15:sldGuideLst xmlns:p15="http://schemas.microsoft.com/office/powerpoint/2012/main">
        <p15:guide id="1" orient="horz" pos="1693">
          <p15:clr>
            <a:srgbClr val="5ACBF0"/>
          </p15:clr>
        </p15:guide>
        <p15:guide id="2" pos="960">
          <p15:clr>
            <a:srgbClr val="5ACBF0"/>
          </p15:clr>
        </p15:guide>
        <p15:guide id="3" pos="7296">
          <p15:clr>
            <a:srgbClr val="5ACBF0"/>
          </p15:clr>
        </p15:guide>
        <p15:guide id="4" orient="horz" pos="394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20E43-B3EE-4B3C-8232-551DC61A70ED}"/>
              </a:ext>
            </a:extLst>
          </p:cNvPr>
          <p:cNvPicPr>
            <a:picLocks noChangeAspect="1"/>
          </p:cNvPicPr>
          <p:nvPr>
            <p:custDataLst>
              <p:tags r:id="rId1"/>
            </p:custDataLst>
          </p:nvPr>
        </p:nvPicPr>
        <p:blipFill>
          <a:blip r:embed="rId5"/>
          <a:stretch>
            <a:fillRect/>
          </a:stretch>
        </p:blipFill>
        <p:spPr bwMode="invGray">
          <a:xfrm>
            <a:off x="-1" y="2021760"/>
            <a:ext cx="12192005" cy="2540001"/>
          </a:xfrm>
          <a:prstGeom prst="rect">
            <a:avLst/>
          </a:prstGeom>
        </p:spPr>
      </p:pic>
      <p:sp>
        <p:nvSpPr>
          <p:cNvPr id="2" name="Title 1"/>
          <p:cNvSpPr>
            <a:spLocks noGrp="1"/>
          </p:cNvSpPr>
          <p:nvPr>
            <p:ph type="title" hasCustomPrompt="1"/>
            <p:custDataLst>
              <p:tags r:id="rId2"/>
            </p:custDataLst>
          </p:nvPr>
        </p:nvSpPr>
        <p:spPr>
          <a:xfrm>
            <a:off x="609601" y="2010333"/>
            <a:ext cx="10384465" cy="1253863"/>
          </a:xfrm>
        </p:spPr>
        <p:txBody>
          <a:bodyPr anchor="b">
            <a:normAutofit/>
          </a:bodyPr>
          <a:lstStyle>
            <a:lvl1pPr>
              <a:defRPr sz="340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3" name="Text Placeholder 2"/>
          <p:cNvSpPr>
            <a:spLocks noGrp="1"/>
          </p:cNvSpPr>
          <p:nvPr>
            <p:ph type="body" idx="1"/>
            <p:custDataLst>
              <p:tags r:id="rId3"/>
            </p:custDataLst>
          </p:nvPr>
        </p:nvSpPr>
        <p:spPr>
          <a:xfrm>
            <a:off x="609601" y="3430818"/>
            <a:ext cx="10384465" cy="1119515"/>
          </a:xfrm>
        </p:spPr>
        <p:txBody>
          <a:bodyPr/>
          <a:lstStyle>
            <a:lvl1pPr marL="0" indent="0">
              <a:buNone/>
              <a:defRPr sz="2400" i="1">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cSld>
  <p:clrMapOvr>
    <a:masterClrMapping/>
  </p:clrMapOvr>
  <p:extLst mod="1">
    <p:ext uri="{DCECCB84-F9BA-43D5-87BE-67443E8EF086}">
      <p15:sldGuideLst xmlns:p15="http://schemas.microsoft.com/office/powerpoint/2012/main">
        <p15:guide id="1" pos="384">
          <p15:clr>
            <a:srgbClr val="5ACBF0"/>
          </p15:clr>
        </p15:guide>
        <p15:guide id="2" pos="693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3" name="Content Placeholder 2"/>
          <p:cNvSpPr>
            <a:spLocks noGrp="1"/>
          </p:cNvSpPr>
          <p:nvPr>
            <p:ph sz="half" idx="1" hasCustomPrompt="1"/>
            <p:custDataLst>
              <p:tags r:id="rId2"/>
            </p:custDataLst>
          </p:nvPr>
        </p:nvSpPr>
        <p:spPr>
          <a:xfrm>
            <a:off x="609600" y="1414463"/>
            <a:ext cx="5384800" cy="4848225"/>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3"/>
            </p:custDataLst>
          </p:nvPr>
        </p:nvSpPr>
        <p:spPr>
          <a:xfrm>
            <a:off x="6197600" y="1414463"/>
            <a:ext cx="5384800" cy="4848225"/>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5.xml"/><Relationship Id="rId30"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3"/>
            </p:custDataLst>
          </p:nvPr>
        </p:nvSpPr>
        <p:spPr>
          <a:xfrm>
            <a:off x="609600" y="68574"/>
            <a:ext cx="11581896"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24"/>
            </p:custDataLst>
          </p:nvPr>
        </p:nvSpPr>
        <p:spPr>
          <a:xfrm>
            <a:off x="609600" y="1414463"/>
            <a:ext cx="10972800" cy="48482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pic>
        <p:nvPicPr>
          <p:cNvPr id="7" name="Picture 6"/>
          <p:cNvPicPr>
            <a:picLocks noChangeAspect="1"/>
          </p:cNvPicPr>
          <p:nvPr>
            <p:custDataLst>
              <p:tags r:id="rId25"/>
            </p:custDataLst>
          </p:nvPr>
        </p:nvPicPr>
        <p:blipFill>
          <a:blip r:embed="rId32"/>
          <a:stretch>
            <a:fillRect/>
          </a:stretch>
        </p:blipFill>
        <p:spPr>
          <a:xfrm>
            <a:off x="11101153" y="6542971"/>
            <a:ext cx="881902" cy="217536"/>
          </a:xfrm>
          <a:prstGeom prst="rect">
            <a:avLst/>
          </a:prstGeom>
        </p:spPr>
      </p:pic>
      <p:sp>
        <p:nvSpPr>
          <p:cNvPr id="8" name="TextBox 7"/>
          <p:cNvSpPr txBox="1"/>
          <p:nvPr>
            <p:custDataLst>
              <p:tags r:id="rId26"/>
            </p:custDataLst>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2018 Synopsys, Inc. </a:t>
            </a:r>
          </a:p>
        </p:txBody>
      </p:sp>
      <p:sp>
        <p:nvSpPr>
          <p:cNvPr id="9" name="TextBox 8"/>
          <p:cNvSpPr txBox="1"/>
          <p:nvPr>
            <p:custDataLst>
              <p:tags r:id="rId27"/>
            </p:custDataLst>
          </p:nvPr>
        </p:nvSpPr>
        <p:spPr>
          <a:xfrm>
            <a:off x="1157671" y="6516189"/>
            <a:ext cx="853440" cy="230832"/>
          </a:xfrm>
          <a:prstGeom prst="rect">
            <a:avLst/>
          </a:prstGeom>
          <a:noFill/>
        </p:spPr>
        <p:txBody>
          <a:bodyPr wrap="square" rtlCol="0">
            <a:spAutoFit/>
          </a:bodyPr>
          <a:lstStyle/>
          <a:p>
            <a:pPr algn="ctr"/>
            <a:fld id="{CAE2347F-76BC-4690-80B5-B24BA0EA7B0A}" type="slidenum">
              <a:rPr lang="en-US" sz="900" dirty="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0" name="TaggedShape" hidden="1"/>
          <p:cNvSpPr/>
          <p:nvPr>
            <p:custDataLst>
              <p:tags r:id="rId28"/>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TaggedShape" hidden="1"/>
          <p:cNvSpPr/>
          <p:nvPr>
            <p:custDataLst>
              <p:tags r:id="rId2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TaggedShape" hidden="1"/>
          <p:cNvSpPr/>
          <p:nvPr>
            <p:custDataLst>
              <p:tags r:id="rId30"/>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TaggedShape" hidden="1"/>
          <p:cNvSpPr/>
          <p:nvPr>
            <p:custDataLst>
              <p:tags r:id="rId3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60" r:id="rId3"/>
    <p:sldLayoutId id="2147483676" r:id="rId4"/>
    <p:sldLayoutId id="2147483661" r:id="rId5"/>
    <p:sldLayoutId id="2147483662" r:id="rId6"/>
    <p:sldLayoutId id="2147483651" r:id="rId7"/>
    <p:sldLayoutId id="2147483663" r:id="rId8"/>
    <p:sldLayoutId id="2147483675" r:id="rId9"/>
    <p:sldLayoutId id="2147483655"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58" r:id="rId20"/>
    <p:sldLayoutId id="2147483659" r:id="rId2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CD15-EAF7-4EE6-A210-E5B4327FE856}"/>
              </a:ext>
            </a:extLst>
          </p:cNvPr>
          <p:cNvSpPr>
            <a:spLocks noGrp="1"/>
          </p:cNvSpPr>
          <p:nvPr>
            <p:ph type="ctrTitle"/>
          </p:nvPr>
        </p:nvSpPr>
        <p:spPr/>
        <p:txBody>
          <a:bodyPr/>
          <a:lstStyle/>
          <a:p>
            <a:r>
              <a:rPr lang="en-US" dirty="0" err="1"/>
              <a:t>Date_A_Scientist</a:t>
            </a:r>
            <a:endParaRPr lang="en-US" dirty="0"/>
          </a:p>
        </p:txBody>
      </p:sp>
      <p:sp>
        <p:nvSpPr>
          <p:cNvPr id="3" name="Subtitle 2">
            <a:extLst>
              <a:ext uri="{FF2B5EF4-FFF2-40B4-BE49-F238E27FC236}">
                <a16:creationId xmlns:a16="http://schemas.microsoft.com/office/drawing/2014/main" id="{532DAA5A-9C5A-4E35-B817-159AEE656D06}"/>
              </a:ext>
            </a:extLst>
          </p:cNvPr>
          <p:cNvSpPr>
            <a:spLocks noGrp="1"/>
          </p:cNvSpPr>
          <p:nvPr>
            <p:ph type="subTitle" idx="1"/>
          </p:nvPr>
        </p:nvSpPr>
        <p:spPr>
          <a:xfrm>
            <a:off x="609600" y="3094851"/>
            <a:ext cx="10963923" cy="1308983"/>
          </a:xfrm>
        </p:spPr>
        <p:txBody>
          <a:bodyPr>
            <a:normAutofit fontScale="92500" lnSpcReduction="20000"/>
          </a:bodyPr>
          <a:lstStyle/>
          <a:p>
            <a:r>
              <a:rPr lang="en-US" dirty="0"/>
              <a:t>Machine Learning Fundamentals</a:t>
            </a:r>
          </a:p>
          <a:p>
            <a:r>
              <a:rPr lang="en-US" dirty="0"/>
              <a:t>Ravi Siddamsetty</a:t>
            </a:r>
          </a:p>
          <a:p>
            <a:r>
              <a:rPr lang="en-US" dirty="0"/>
              <a:t>11/14/2018</a:t>
            </a:r>
          </a:p>
          <a:p>
            <a:endParaRPr lang="en-US" dirty="0"/>
          </a:p>
          <a:p>
            <a:endParaRPr lang="en-US" dirty="0"/>
          </a:p>
        </p:txBody>
      </p:sp>
    </p:spTree>
    <p:extLst>
      <p:ext uri="{BB962C8B-B14F-4D97-AF65-F5344CB8AC3E}">
        <p14:creationId xmlns:p14="http://schemas.microsoft.com/office/powerpoint/2010/main" val="1559070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900-6981-4C16-BFFA-A05D0F8B965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1A2C6AD-1D25-4D14-9422-EED1ACB24F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9939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29D7-D045-475B-9CB4-1B6C23DE23A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78BF9AC2-54E9-46DA-B136-6CD6B8008982}"/>
              </a:ext>
            </a:extLst>
          </p:cNvPr>
          <p:cNvSpPr>
            <a:spLocks noGrp="1"/>
          </p:cNvSpPr>
          <p:nvPr>
            <p:ph idx="1"/>
          </p:nvPr>
        </p:nvSpPr>
        <p:spPr/>
        <p:txBody>
          <a:bodyPr/>
          <a:lstStyle/>
          <a:p>
            <a:pPr>
              <a:buFont typeface="Wingdings" panose="05000000000000000000" pitchFamily="2" charset="2"/>
              <a:buChar char="§"/>
            </a:pPr>
            <a:r>
              <a:rPr lang="en-US" dirty="0"/>
              <a:t>Exploration of the Dataset </a:t>
            </a:r>
          </a:p>
          <a:p>
            <a:pPr>
              <a:buFont typeface="Wingdings" panose="05000000000000000000" pitchFamily="2" charset="2"/>
              <a:buChar char="§"/>
            </a:pPr>
            <a:r>
              <a:rPr lang="en-US" dirty="0"/>
              <a:t>Question(s) to Answer </a:t>
            </a:r>
          </a:p>
          <a:p>
            <a:pPr>
              <a:buFont typeface="Wingdings" panose="05000000000000000000" pitchFamily="2" charset="2"/>
              <a:buChar char="§"/>
            </a:pPr>
            <a:r>
              <a:rPr lang="en-US" dirty="0"/>
              <a:t>Augmenting the Dataset </a:t>
            </a:r>
          </a:p>
          <a:p>
            <a:pPr>
              <a:buFont typeface="Wingdings" panose="05000000000000000000" pitchFamily="2" charset="2"/>
              <a:buChar char="§"/>
            </a:pPr>
            <a:r>
              <a:rPr lang="en-US" dirty="0"/>
              <a:t>Classification Approaches </a:t>
            </a:r>
          </a:p>
          <a:p>
            <a:pPr>
              <a:buFont typeface="Wingdings" panose="05000000000000000000" pitchFamily="2" charset="2"/>
              <a:buChar char="§"/>
            </a:pPr>
            <a:r>
              <a:rPr lang="en-US" dirty="0"/>
              <a:t>Regression Approaches </a:t>
            </a:r>
          </a:p>
          <a:p>
            <a:pPr>
              <a:buFont typeface="Wingdings" panose="05000000000000000000" pitchFamily="2" charset="2"/>
              <a:buChar char="§"/>
            </a:pPr>
            <a:r>
              <a:rPr lang="en-US" dirty="0"/>
              <a:t>Conclusions/Next steps</a:t>
            </a:r>
          </a:p>
        </p:txBody>
      </p:sp>
    </p:spTree>
    <p:extLst>
      <p:ext uri="{BB962C8B-B14F-4D97-AF65-F5344CB8AC3E}">
        <p14:creationId xmlns:p14="http://schemas.microsoft.com/office/powerpoint/2010/main" val="231257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29E0-4FFA-4CCA-9C74-947F5CFCC8B4}"/>
              </a:ext>
            </a:extLst>
          </p:cNvPr>
          <p:cNvSpPr>
            <a:spLocks noGrp="1"/>
          </p:cNvSpPr>
          <p:nvPr>
            <p:ph type="title"/>
          </p:nvPr>
        </p:nvSpPr>
        <p:spPr/>
        <p:txBody>
          <a:bodyPr/>
          <a:lstStyle/>
          <a:p>
            <a:r>
              <a:rPr lang="en-US" dirty="0"/>
              <a:t>Data Exploration Histograms</a:t>
            </a:r>
          </a:p>
        </p:txBody>
      </p:sp>
      <p:sp>
        <p:nvSpPr>
          <p:cNvPr id="3" name="Content Placeholder 2">
            <a:extLst>
              <a:ext uri="{FF2B5EF4-FFF2-40B4-BE49-F238E27FC236}">
                <a16:creationId xmlns:a16="http://schemas.microsoft.com/office/drawing/2014/main" id="{BDC50BC8-7E11-42AD-9E68-C0762A6B4CB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388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900-6981-4C16-BFFA-A05D0F8B9655}"/>
              </a:ext>
            </a:extLst>
          </p:cNvPr>
          <p:cNvSpPr>
            <a:spLocks noGrp="1"/>
          </p:cNvSpPr>
          <p:nvPr>
            <p:ph type="title"/>
          </p:nvPr>
        </p:nvSpPr>
        <p:spPr/>
        <p:txBody>
          <a:bodyPr/>
          <a:lstStyle/>
          <a:p>
            <a:r>
              <a:rPr lang="en-US" dirty="0"/>
              <a:t>Data Exploration </a:t>
            </a:r>
            <a:r>
              <a:rPr lang="en-US" dirty="0" err="1"/>
              <a:t>BoxPlots</a:t>
            </a:r>
            <a:endParaRPr lang="en-US" dirty="0"/>
          </a:p>
        </p:txBody>
      </p:sp>
      <p:sp>
        <p:nvSpPr>
          <p:cNvPr id="3" name="Content Placeholder 2">
            <a:extLst>
              <a:ext uri="{FF2B5EF4-FFF2-40B4-BE49-F238E27FC236}">
                <a16:creationId xmlns:a16="http://schemas.microsoft.com/office/drawing/2014/main" id="{71A2C6AD-1D25-4D14-9422-EED1ACB24F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716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900-6981-4C16-BFFA-A05D0F8B9655}"/>
              </a:ext>
            </a:extLst>
          </p:cNvPr>
          <p:cNvSpPr>
            <a:spLocks noGrp="1"/>
          </p:cNvSpPr>
          <p:nvPr>
            <p:ph type="title"/>
          </p:nvPr>
        </p:nvSpPr>
        <p:spPr/>
        <p:txBody>
          <a:bodyPr/>
          <a:lstStyle/>
          <a:p>
            <a:r>
              <a:rPr lang="en-US" dirty="0"/>
              <a:t>Data Exploration Scatter Plots</a:t>
            </a:r>
          </a:p>
        </p:txBody>
      </p:sp>
      <p:sp>
        <p:nvSpPr>
          <p:cNvPr id="3" name="Content Placeholder 2">
            <a:extLst>
              <a:ext uri="{FF2B5EF4-FFF2-40B4-BE49-F238E27FC236}">
                <a16:creationId xmlns:a16="http://schemas.microsoft.com/office/drawing/2014/main" id="{71A2C6AD-1D25-4D14-9422-EED1ACB24F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3447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900-6981-4C16-BFFA-A05D0F8B965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1A2C6AD-1D25-4D14-9422-EED1ACB24FD1}"/>
              </a:ext>
            </a:extLst>
          </p:cNvPr>
          <p:cNvSpPr>
            <a:spLocks noGrp="1"/>
          </p:cNvSpPr>
          <p:nvPr>
            <p:ph idx="1"/>
          </p:nvPr>
        </p:nvSpPr>
        <p:spPr/>
        <p:txBody>
          <a:bodyPr/>
          <a:lstStyle/>
          <a:p>
            <a:r>
              <a:rPr lang="en-US" dirty="0"/>
              <a:t>Predict Zodiac Sign using </a:t>
            </a:r>
            <a:r>
              <a:rPr lang="en-US" dirty="0" err="1"/>
              <a:t>body_type</a:t>
            </a:r>
            <a:r>
              <a:rPr lang="en-US" dirty="0"/>
              <a:t>, diet, drinks, smokes, drugs</a:t>
            </a:r>
          </a:p>
          <a:p>
            <a:r>
              <a:rPr lang="en-US" dirty="0"/>
              <a:t>Predict gender based on </a:t>
            </a:r>
            <a:r>
              <a:rPr lang="en-US" dirty="0" err="1"/>
              <a:t>essay_len</a:t>
            </a:r>
            <a:r>
              <a:rPr lang="en-US" dirty="0"/>
              <a:t>, pets</a:t>
            </a:r>
          </a:p>
          <a:p>
            <a:r>
              <a:rPr lang="en-US" dirty="0"/>
              <a:t>Predict income based on education, age, height, </a:t>
            </a:r>
            <a:r>
              <a:rPr lang="en-US" dirty="0" err="1"/>
              <a:t>essay_len</a:t>
            </a:r>
            <a:endParaRPr lang="en-US" dirty="0"/>
          </a:p>
          <a:p>
            <a:endParaRPr lang="en-US" dirty="0"/>
          </a:p>
        </p:txBody>
      </p:sp>
    </p:spTree>
    <p:extLst>
      <p:ext uri="{BB962C8B-B14F-4D97-AF65-F5344CB8AC3E}">
        <p14:creationId xmlns:p14="http://schemas.microsoft.com/office/powerpoint/2010/main" val="226736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900-6981-4C16-BFFA-A05D0F8B9655}"/>
              </a:ext>
            </a:extLst>
          </p:cNvPr>
          <p:cNvSpPr>
            <a:spLocks noGrp="1"/>
          </p:cNvSpPr>
          <p:nvPr>
            <p:ph type="title"/>
          </p:nvPr>
        </p:nvSpPr>
        <p:spPr/>
        <p:txBody>
          <a:bodyPr/>
          <a:lstStyle/>
          <a:p>
            <a:r>
              <a:rPr lang="en-US" dirty="0"/>
              <a:t>Compare Naïve Bayes and K-NN</a:t>
            </a:r>
          </a:p>
        </p:txBody>
      </p:sp>
      <p:sp>
        <p:nvSpPr>
          <p:cNvPr id="3" name="Content Placeholder 2">
            <a:extLst>
              <a:ext uri="{FF2B5EF4-FFF2-40B4-BE49-F238E27FC236}">
                <a16:creationId xmlns:a16="http://schemas.microsoft.com/office/drawing/2014/main" id="{71A2C6AD-1D25-4D14-9422-EED1ACB24F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186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900-6981-4C16-BFFA-A05D0F8B9655}"/>
              </a:ext>
            </a:extLst>
          </p:cNvPr>
          <p:cNvSpPr>
            <a:spLocks noGrp="1"/>
          </p:cNvSpPr>
          <p:nvPr>
            <p:ph type="title"/>
          </p:nvPr>
        </p:nvSpPr>
        <p:spPr/>
        <p:txBody>
          <a:bodyPr/>
          <a:lstStyle/>
          <a:p>
            <a:r>
              <a:rPr lang="en-US" dirty="0"/>
              <a:t>Regression Result</a:t>
            </a:r>
          </a:p>
        </p:txBody>
      </p:sp>
      <p:sp>
        <p:nvSpPr>
          <p:cNvPr id="3" name="Content Placeholder 2">
            <a:extLst>
              <a:ext uri="{FF2B5EF4-FFF2-40B4-BE49-F238E27FC236}">
                <a16:creationId xmlns:a16="http://schemas.microsoft.com/office/drawing/2014/main" id="{71A2C6AD-1D25-4D14-9422-EED1ACB24F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23852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900-6981-4C16-BFFA-A05D0F8B9655}"/>
              </a:ext>
            </a:extLst>
          </p:cNvPr>
          <p:cNvSpPr>
            <a:spLocks noGrp="1"/>
          </p:cNvSpPr>
          <p:nvPr>
            <p:ph type="title"/>
          </p:nvPr>
        </p:nvSpPr>
        <p:spPr/>
        <p:txBody>
          <a:bodyPr/>
          <a:lstStyle/>
          <a:p>
            <a:r>
              <a:rPr lang="en-US" dirty="0"/>
              <a:t>Results Graph</a:t>
            </a:r>
          </a:p>
        </p:txBody>
      </p:sp>
      <p:sp>
        <p:nvSpPr>
          <p:cNvPr id="3" name="Content Placeholder 2">
            <a:extLst>
              <a:ext uri="{FF2B5EF4-FFF2-40B4-BE49-F238E27FC236}">
                <a16:creationId xmlns:a16="http://schemas.microsoft.com/office/drawing/2014/main" id="{71A2C6AD-1D25-4D14-9422-EED1ACB24F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904756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HAPE" val="Y"/>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12/13/2015 5:23:58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TEMPLATE-001" val="12/19/2015 4:31:23 PM"/>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SHAPE" val="Y"/>
</p:tagLst>
</file>

<file path=ppt/tags/tag75.xml><?xml version="1.0" encoding="utf-8"?>
<p:tagLst xmlns:a="http://schemas.openxmlformats.org/drawingml/2006/main" xmlns:r="http://schemas.openxmlformats.org/officeDocument/2006/relationships" xmlns:p="http://schemas.openxmlformats.org/presentationml/2006/main">
  <p:tag name="SYNOPSYS-SHAPE" val="Y"/>
</p:tagLst>
</file>

<file path=ppt/tags/tag76.xml><?xml version="1.0" encoding="utf-8"?>
<p:tagLst xmlns:a="http://schemas.openxmlformats.org/drawingml/2006/main" xmlns:r="http://schemas.openxmlformats.org/officeDocument/2006/relationships" xmlns:p="http://schemas.openxmlformats.org/presentationml/2006/main">
  <p:tag name="SYNOPSYS-SHAPE" val="Y"/>
</p:tagLst>
</file>

<file path=ppt/tags/tag77.xml><?xml version="1.0" encoding="utf-8"?>
<p:tagLst xmlns:a="http://schemas.openxmlformats.org/drawingml/2006/main" xmlns:r="http://schemas.openxmlformats.org/officeDocument/2006/relationships" xmlns:p="http://schemas.openxmlformats.org/presentationml/2006/main">
  <p:tag name="SYNOPSYS-SHAPE" val="Y"/>
</p:tagLst>
</file>

<file path=ppt/tags/tag78.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TEMPLATE-001" val="12/24/2015 3:32:09 PM"/>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TEMPLATE-001" val="1/6/2016 2:39:37 PM"/>
</p:tagLst>
</file>

<file path=ppt/theme/theme1.xml><?xml version="1.0" encoding="utf-8"?>
<a:theme xmlns:a="http://schemas.openxmlformats.org/drawingml/2006/main" name="Default Theme">
  <a:themeElements>
    <a:clrScheme name="Default Theme">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Default Theme">
      <a:maj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メイリオ"/>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dirty="0"/>
        </a:defPPr>
      </a:lstStyle>
      <a:style>
        <a:lnRef idx="2">
          <a:schemeClr val="accent1">
            <a:shade val="50000"/>
          </a:schemeClr>
        </a:lnRef>
        <a:fillRef idx="1">
          <a:schemeClr val="accent1"/>
        </a:fillRef>
        <a:effectRef idx="0">
          <a:schemeClr val="accent1"/>
        </a:effectRef>
        <a:fontRef idx="minor">
          <a:schemeClr val="lt1"/>
        </a:fontRef>
      </a:style>
    </a:spDef>
    <a:lnDef>
      <a:spPr>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name="Default Theme" id="{6D1F9C5A-2AEA-433E-9F31-B7D4577B66E9}" vid="{EBCC1F61-21FD-4864-9BE9-BDE6511C7A94}"/>
    </a:ext>
  </a:extLst>
</a:theme>
</file>

<file path=docProps/app.xml><?xml version="1.0" encoding="utf-8"?>
<Properties xmlns="http://schemas.openxmlformats.org/officeDocument/2006/extended-properties" xmlns:vt="http://schemas.openxmlformats.org/officeDocument/2006/docPropsVTypes">
  <Template>Default Theme</Template>
  <TotalTime>750</TotalTime>
  <Words>95</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Default Theme</vt:lpstr>
      <vt:lpstr>Date_A_Scientist</vt:lpstr>
      <vt:lpstr>Table of Contents</vt:lpstr>
      <vt:lpstr>Data Exploration Histograms</vt:lpstr>
      <vt:lpstr>Data Exploration BoxPlots</vt:lpstr>
      <vt:lpstr>Data Exploration Scatter Plots</vt:lpstr>
      <vt:lpstr>Question/s</vt:lpstr>
      <vt:lpstr>Compare Naïve Bayes and K-NN</vt:lpstr>
      <vt:lpstr>Regression Result</vt:lpstr>
      <vt:lpstr>Results Graph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Date_A_Scientist</dc:title>
  <dc:creator>Ravi Shankar Siddamsetty</dc:creator>
  <cp:lastModifiedBy>Ravi Shankar Siddamsetty</cp:lastModifiedBy>
  <cp:revision>3</cp:revision>
  <dcterms:created xsi:type="dcterms:W3CDTF">2018-11-15T01:35:43Z</dcterms:created>
  <dcterms:modified xsi:type="dcterms:W3CDTF">2018-11-15T14:05:58Z</dcterms:modified>
</cp:coreProperties>
</file>