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hankar Siddamsetty" userId="ea1a2850-8fcf-444e-9543-45a541a78557" providerId="ADAL" clId="{AB9AB904-126F-490D-88C1-DE402889299A}"/>
    <pc:docChg chg="undo custSel addSld delSld modSld">
      <pc:chgData name="Ravi Shankar Siddamsetty" userId="ea1a2850-8fcf-444e-9543-45a541a78557" providerId="ADAL" clId="{AB9AB904-126F-490D-88C1-DE402889299A}" dt="2022-07-06T22:40:37.622" v="75" actId="22"/>
      <pc:docMkLst>
        <pc:docMk/>
      </pc:docMkLst>
      <pc:sldChg chg="addSp delSp modSp mod">
        <pc:chgData name="Ravi Shankar Siddamsetty" userId="ea1a2850-8fcf-444e-9543-45a541a78557" providerId="ADAL" clId="{AB9AB904-126F-490D-88C1-DE402889299A}" dt="2022-07-06T17:50:30.929" v="1" actId="22"/>
        <pc:sldMkLst>
          <pc:docMk/>
          <pc:sldMk cId="3839820496" sldId="258"/>
        </pc:sldMkLst>
        <pc:spChg chg="add del mod">
          <ac:chgData name="Ravi Shankar Siddamsetty" userId="ea1a2850-8fcf-444e-9543-45a541a78557" providerId="ADAL" clId="{AB9AB904-126F-490D-88C1-DE402889299A}" dt="2022-07-06T17:50:30.929" v="1" actId="22"/>
          <ac:spMkLst>
            <pc:docMk/>
            <pc:sldMk cId="3839820496" sldId="258"/>
            <ac:spMk id="4" creationId="{66687E5F-D9D9-4147-98D6-8C85817B58AA}"/>
          </ac:spMkLst>
        </pc:spChg>
        <pc:picChg chg="add mod ord">
          <ac:chgData name="Ravi Shankar Siddamsetty" userId="ea1a2850-8fcf-444e-9543-45a541a78557" providerId="ADAL" clId="{AB9AB904-126F-490D-88C1-DE402889299A}" dt="2022-07-06T17:50:30.929" v="1" actId="22"/>
          <ac:picMkLst>
            <pc:docMk/>
            <pc:sldMk cId="3839820496" sldId="258"/>
            <ac:picMk id="6" creationId="{EF7B4579-886E-4EA6-8678-D16F6342171A}"/>
          </ac:picMkLst>
        </pc:picChg>
        <pc:picChg chg="del">
          <ac:chgData name="Ravi Shankar Siddamsetty" userId="ea1a2850-8fcf-444e-9543-45a541a78557" providerId="ADAL" clId="{AB9AB904-126F-490D-88C1-DE402889299A}" dt="2022-07-06T17:50:26.992" v="0" actId="478"/>
          <ac:picMkLst>
            <pc:docMk/>
            <pc:sldMk cId="3839820496" sldId="258"/>
            <ac:picMk id="7" creationId="{8354D1D1-3E16-49E4-9250-897C88695B7E}"/>
          </ac:picMkLst>
        </pc:picChg>
      </pc:sldChg>
      <pc:sldChg chg="new del">
        <pc:chgData name="Ravi Shankar Siddamsetty" userId="ea1a2850-8fcf-444e-9543-45a541a78557" providerId="ADAL" clId="{AB9AB904-126F-490D-88C1-DE402889299A}" dt="2022-07-06T17:53:06.809" v="3" actId="47"/>
        <pc:sldMkLst>
          <pc:docMk/>
          <pc:sldMk cId="73962830" sldId="264"/>
        </pc:sldMkLst>
      </pc:sldChg>
      <pc:sldChg chg="modSp new mod">
        <pc:chgData name="Ravi Shankar Siddamsetty" userId="ea1a2850-8fcf-444e-9543-45a541a78557" providerId="ADAL" clId="{AB9AB904-126F-490D-88C1-DE402889299A}" dt="2022-07-06T17:53:34.143" v="14" actId="20577"/>
        <pc:sldMkLst>
          <pc:docMk/>
          <pc:sldMk cId="2650726526" sldId="264"/>
        </pc:sldMkLst>
        <pc:spChg chg="mod">
          <ac:chgData name="Ravi Shankar Siddamsetty" userId="ea1a2850-8fcf-444e-9543-45a541a78557" providerId="ADAL" clId="{AB9AB904-126F-490D-88C1-DE402889299A}" dt="2022-07-06T17:53:34.143" v="14" actId="20577"/>
          <ac:spMkLst>
            <pc:docMk/>
            <pc:sldMk cId="2650726526" sldId="264"/>
            <ac:spMk id="2" creationId="{338471DE-C93F-466C-9562-3979208BE4E0}"/>
          </ac:spMkLst>
        </pc:spChg>
      </pc:sldChg>
      <pc:sldChg chg="addSp delSp modSp new mod setBg">
        <pc:chgData name="Ravi Shankar Siddamsetty" userId="ea1a2850-8fcf-444e-9543-45a541a78557" providerId="ADAL" clId="{AB9AB904-126F-490D-88C1-DE402889299A}" dt="2022-07-06T22:39:18.526" v="38" actId="26606"/>
        <pc:sldMkLst>
          <pc:docMk/>
          <pc:sldMk cId="3912305766" sldId="265"/>
        </pc:sldMkLst>
        <pc:spChg chg="mod">
          <ac:chgData name="Ravi Shankar Siddamsetty" userId="ea1a2850-8fcf-444e-9543-45a541a78557" providerId="ADAL" clId="{AB9AB904-126F-490D-88C1-DE402889299A}" dt="2022-07-06T22:39:18.526" v="38" actId="26606"/>
          <ac:spMkLst>
            <pc:docMk/>
            <pc:sldMk cId="3912305766" sldId="265"/>
            <ac:spMk id="2" creationId="{F434F6E5-4FA5-4880-9866-5EAF93181864}"/>
          </ac:spMkLst>
        </pc:spChg>
        <pc:spChg chg="del">
          <ac:chgData name="Ravi Shankar Siddamsetty" userId="ea1a2850-8fcf-444e-9543-45a541a78557" providerId="ADAL" clId="{AB9AB904-126F-490D-88C1-DE402889299A}" dt="2022-07-06T22:39:11.771" v="36" actId="22"/>
          <ac:spMkLst>
            <pc:docMk/>
            <pc:sldMk cId="3912305766" sldId="265"/>
            <ac:spMk id="3" creationId="{CF4FEC7C-5F69-4F83-9260-0EBE1C1F4D76}"/>
          </ac:spMkLst>
        </pc:spChg>
        <pc:spChg chg="add del">
          <ac:chgData name="Ravi Shankar Siddamsetty" userId="ea1a2850-8fcf-444e-9543-45a541a78557" providerId="ADAL" clId="{AB9AB904-126F-490D-88C1-DE402889299A}" dt="2022-07-06T22:39:18.526" v="38" actId="26606"/>
          <ac:spMkLst>
            <pc:docMk/>
            <pc:sldMk cId="3912305766" sldId="265"/>
            <ac:spMk id="12" creationId="{7F57BEA8-497D-4AA8-8A18-BDCD696B25FE}"/>
          </ac:spMkLst>
        </pc:spChg>
        <pc:picChg chg="add mod ord">
          <ac:chgData name="Ravi Shankar Siddamsetty" userId="ea1a2850-8fcf-444e-9543-45a541a78557" providerId="ADAL" clId="{AB9AB904-126F-490D-88C1-DE402889299A}" dt="2022-07-06T22:39:18.526" v="38" actId="26606"/>
          <ac:picMkLst>
            <pc:docMk/>
            <pc:sldMk cId="3912305766" sldId="265"/>
            <ac:picMk id="5" creationId="{7CC5E1B7-509F-418F-8037-8534F228F396}"/>
          </ac:picMkLst>
        </pc:picChg>
        <pc:cxnChg chg="add del">
          <ac:chgData name="Ravi Shankar Siddamsetty" userId="ea1a2850-8fcf-444e-9543-45a541a78557" providerId="ADAL" clId="{AB9AB904-126F-490D-88C1-DE402889299A}" dt="2022-07-06T22:39:18.526" v="38" actId="26606"/>
          <ac:cxnSpMkLst>
            <pc:docMk/>
            <pc:sldMk cId="3912305766" sldId="265"/>
            <ac:cxnSpMk id="10" creationId="{D2E961F1-4A28-4A5F-BBD4-6E400E5E6C75}"/>
          </ac:cxnSpMkLst>
        </pc:cxnChg>
        <pc:cxnChg chg="add del">
          <ac:chgData name="Ravi Shankar Siddamsetty" userId="ea1a2850-8fcf-444e-9543-45a541a78557" providerId="ADAL" clId="{AB9AB904-126F-490D-88C1-DE402889299A}" dt="2022-07-06T22:39:18.526" v="38" actId="26606"/>
          <ac:cxnSpMkLst>
            <pc:docMk/>
            <pc:sldMk cId="3912305766" sldId="265"/>
            <ac:cxnSpMk id="14" creationId="{A82415D3-DDE5-4D63-8CB3-23A5EC581B27}"/>
          </ac:cxnSpMkLst>
        </pc:cxnChg>
        <pc:cxnChg chg="add del">
          <ac:chgData name="Ravi Shankar Siddamsetty" userId="ea1a2850-8fcf-444e-9543-45a541a78557" providerId="ADAL" clId="{AB9AB904-126F-490D-88C1-DE402889299A}" dt="2022-07-06T22:39:18.526" v="38" actId="26606"/>
          <ac:cxnSpMkLst>
            <pc:docMk/>
            <pc:sldMk cId="3912305766" sldId="265"/>
            <ac:cxnSpMk id="16" creationId="{AD7193FB-6AE6-4B3B-8F89-56B55DD63B4D}"/>
          </ac:cxnSpMkLst>
        </pc:cxnChg>
      </pc:sldChg>
      <pc:sldChg chg="addSp delSp modSp new mod">
        <pc:chgData name="Ravi Shankar Siddamsetty" userId="ea1a2850-8fcf-444e-9543-45a541a78557" providerId="ADAL" clId="{AB9AB904-126F-490D-88C1-DE402889299A}" dt="2022-07-06T22:40:37.622" v="75" actId="22"/>
        <pc:sldMkLst>
          <pc:docMk/>
          <pc:sldMk cId="3824609592" sldId="266"/>
        </pc:sldMkLst>
        <pc:spChg chg="mod">
          <ac:chgData name="Ravi Shankar Siddamsetty" userId="ea1a2850-8fcf-444e-9543-45a541a78557" providerId="ADAL" clId="{AB9AB904-126F-490D-88C1-DE402889299A}" dt="2022-07-06T22:39:56.460" v="74" actId="20577"/>
          <ac:spMkLst>
            <pc:docMk/>
            <pc:sldMk cId="3824609592" sldId="266"/>
            <ac:spMk id="2" creationId="{0B9FCC6D-FDE3-4195-AC01-39731837F4F5}"/>
          </ac:spMkLst>
        </pc:spChg>
        <pc:spChg chg="del">
          <ac:chgData name="Ravi Shankar Siddamsetty" userId="ea1a2850-8fcf-444e-9543-45a541a78557" providerId="ADAL" clId="{AB9AB904-126F-490D-88C1-DE402889299A}" dt="2022-07-06T22:40:37.622" v="75" actId="22"/>
          <ac:spMkLst>
            <pc:docMk/>
            <pc:sldMk cId="3824609592" sldId="266"/>
            <ac:spMk id="3" creationId="{293A657E-D3FD-48D7-AD85-2B331921D905}"/>
          </ac:spMkLst>
        </pc:spChg>
        <pc:picChg chg="add mod ord">
          <ac:chgData name="Ravi Shankar Siddamsetty" userId="ea1a2850-8fcf-444e-9543-45a541a78557" providerId="ADAL" clId="{AB9AB904-126F-490D-88C1-DE402889299A}" dt="2022-07-06T22:40:37.622" v="75" actId="22"/>
          <ac:picMkLst>
            <pc:docMk/>
            <pc:sldMk cId="3824609592" sldId="266"/>
            <ac:picMk id="5" creationId="{73581136-55B0-4B23-9252-B33B87E09A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6A67-6055-47FB-BCD6-2B26046EC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9932-2F8A-40BA-9B4D-44B5729A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0C90-35AE-47B1-A2AC-44747C1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9A73-3637-4603-A1ED-7EB7491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DFAA-0C36-4A41-AEF6-480D22E7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5F0E-9FE2-4DBB-A276-C60839E2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7A505-8333-4363-97E5-FAEA0EC8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0747-0779-4FEB-A3CC-0396CD8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7E96-F94C-44C7-9723-70436938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06DD-CD27-472E-95DA-766D22A7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2A17-2D71-4416-BD3E-119DCC05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9F9E1-6B81-473B-B4E0-0E00A63E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EB5E-3F40-42B7-965A-8F6046A5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C372-BA77-431A-B8E0-252BE303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EEC7-3874-4102-A7A0-D685A452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6904-84F4-49EC-A494-CC02AA19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FC98-F439-451A-AAFE-CEE40B95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1FB1-1BE3-420E-810E-AF3F328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0568-45D6-4A4E-87C5-960F0639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23D3-37D7-4561-B346-F70A400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D0CD-C999-4899-9A35-2E43A23A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9E3-EE43-45FB-8BCC-CF210656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B23B-D936-4DA8-AF0F-0E693DE8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F5E0-2DE2-4BC0-8296-C5A5F36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E7FE-763E-418F-B516-1B3B0FCA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6FEA-A58D-46E3-866F-9E7A1859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10C7-CAC8-4A6D-BDED-EBDBC60D4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2600-F746-4A76-849B-8BDD1E48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D2EB-E093-414A-891F-B6501DB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B9AD-21ED-462F-A0FF-2521EF04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C8E6-71FF-41B7-9360-F63F5A1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7CF0-938B-4351-B86F-DD819E0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2D3D-ACBF-4B9A-83F7-1FF9C6F6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610DD-5E1D-4C68-A08C-6AC796F92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AE49-3F44-4B74-99C8-DA7A467CC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82E2-92CE-49A5-A1C2-9B7BEB47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6387-DA99-472F-8D2C-56702CBA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930CF-002C-42C8-B93B-59CF47D6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2F51-5490-4109-82CB-2DFFAEB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D98-E645-45D1-B837-1A29847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04843-9A03-4B9D-8B23-9B97FC1A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6ACE1-DFDA-4E82-8F3A-9DD2CCD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F2CB4-0486-4895-BD80-95CD9F6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12F9D-897F-4CAB-AB63-963EFB3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BC873-77F9-4161-BE4A-867CF959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B2F8-538A-469A-95D8-FAA3B450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4BC6-77A3-4B80-85A8-F7D344F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31F8-5D55-4939-8F58-8FE93060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769E-D7AE-4BBF-B311-EBDE8463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AC313-9D00-4EFD-AACF-4D4B488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9C2A-9766-492B-B29D-56391ADC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84E8-DBA5-4270-AB14-BD4BC976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33FD-F11F-494D-9CA3-B6BB443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05EDD-4D13-46BC-B85A-FFF95F65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0B91-B8F3-445A-8C92-5584AF0A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BC4C-7983-4CAD-AD75-7015A05B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F4DC8-3B76-444D-85E2-4D5517C8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4EB5-9CE2-4552-89BC-F3A1EDFF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26C2B-D5D0-4D9A-8620-848B61F6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69BA-38BB-446C-89D0-54D06D33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2A6F-1558-4373-91DF-F73092B8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5D93-0654-4C0A-A348-52B21C89018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767C-E4B4-44BE-824C-57B115D29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0E06-69E2-475A-A9FF-5BD934774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6F21-C652-46FF-8618-5E360702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Kalos</a:t>
            </a:r>
            <a:r>
              <a:rPr lang="en-US" dirty="0"/>
              <a:t> Pharma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AAA55-5A9A-452E-989A-AB7927E6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</a:t>
            </a:r>
          </a:p>
        </p:txBody>
      </p:sp>
    </p:spTree>
    <p:extLst>
      <p:ext uri="{BB962C8B-B14F-4D97-AF65-F5344CB8AC3E}">
        <p14:creationId xmlns:p14="http://schemas.microsoft.com/office/powerpoint/2010/main" val="121566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71DE-C93F-466C-9562-3979208B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072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E503-1FDB-4EB6-B6ED-2C94DF4D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B4579-886E-4EA6-8678-D16F6342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81" y="1825625"/>
            <a:ext cx="9327237" cy="4351338"/>
          </a:xfrm>
        </p:spPr>
      </p:pic>
    </p:spTree>
    <p:extLst>
      <p:ext uri="{BB962C8B-B14F-4D97-AF65-F5344CB8AC3E}">
        <p14:creationId xmlns:p14="http://schemas.microsoft.com/office/powerpoint/2010/main" val="38398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B3A-12B7-41CB-9E92-45553AC6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Org Integration – Master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8829E-E75E-40C6-9D95-C81D9EAA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932" y="1825625"/>
            <a:ext cx="5720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28A6-555C-44DA-B033-88A98671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Org Integration – Transactional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2DCBE-F46D-4AEF-B55C-91BBC5DF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7212"/>
            <a:ext cx="10515600" cy="28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F13F-C684-4FDE-8B78-C8C7DE21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 to Interactions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C3F85-4635-464D-BC67-F4D31BD6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5205"/>
            <a:ext cx="10515600" cy="3112178"/>
          </a:xfrm>
        </p:spPr>
      </p:pic>
    </p:spTree>
    <p:extLst>
      <p:ext uri="{BB962C8B-B14F-4D97-AF65-F5344CB8AC3E}">
        <p14:creationId xmlns:p14="http://schemas.microsoft.com/office/powerpoint/2010/main" val="15031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35CB-56D7-42B8-BB5C-C69DA88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to Inquiries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99745A-7D87-4DBC-ADF5-0629B62E1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1558"/>
            <a:ext cx="10515600" cy="3239471"/>
          </a:xfrm>
        </p:spPr>
      </p:pic>
    </p:spTree>
    <p:extLst>
      <p:ext uri="{BB962C8B-B14F-4D97-AF65-F5344CB8AC3E}">
        <p14:creationId xmlns:p14="http://schemas.microsoft.com/office/powerpoint/2010/main" val="1992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1979-6367-4659-8AD6-DC63C3C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922DC-7A63-45BB-B55B-1B05A3671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977" y="1825625"/>
            <a:ext cx="6814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F6E5-4FA5-4880-9866-5EAF9318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Inquiry Data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5E1B7-509F-418F-8037-8534F228F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108" y="1825625"/>
            <a:ext cx="9451783" cy="4351338"/>
          </a:xfrm>
        </p:spPr>
      </p:pic>
    </p:spTree>
    <p:extLst>
      <p:ext uri="{BB962C8B-B14F-4D97-AF65-F5344CB8AC3E}">
        <p14:creationId xmlns:p14="http://schemas.microsoft.com/office/powerpoint/2010/main" val="391230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CC6D-FDE3-4195-AC01-39731837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Case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81136-55B0-4B23-9252-B33B87E0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494" y="1825625"/>
            <a:ext cx="5655012" cy="4351338"/>
          </a:xfrm>
        </p:spPr>
      </p:pic>
    </p:spTree>
    <p:extLst>
      <p:ext uri="{BB962C8B-B14F-4D97-AF65-F5344CB8AC3E}">
        <p14:creationId xmlns:p14="http://schemas.microsoft.com/office/powerpoint/2010/main" val="382460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Kalos Pharma Assignment</vt:lpstr>
      <vt:lpstr>Environment</vt:lpstr>
      <vt:lpstr>Multi Org Integration – Master Data</vt:lpstr>
      <vt:lpstr>Multi Org Integration – Transactional Data</vt:lpstr>
      <vt:lpstr>Inquiries to Interactions</vt:lpstr>
      <vt:lpstr>Interactions to Inquiries</vt:lpstr>
      <vt:lpstr>Case Interactions</vt:lpstr>
      <vt:lpstr>Inquiry Data Model</vt:lpstr>
      <vt:lpstr>Interaction Case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Kalos Pharma Assignment</dc:title>
  <dc:creator>Ravi Shankar Siddamsetty</dc:creator>
  <cp:lastModifiedBy>Ravi Shankar Siddamsetty</cp:lastModifiedBy>
  <cp:revision>2</cp:revision>
  <dcterms:created xsi:type="dcterms:W3CDTF">2022-07-06T00:41:27Z</dcterms:created>
  <dcterms:modified xsi:type="dcterms:W3CDTF">2022-07-06T22:40:47Z</dcterms:modified>
</cp:coreProperties>
</file>