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9"/>
  </p:normalViewPr>
  <p:slideViewPr>
    <p:cSldViewPr snapToGrid="0">
      <p:cViewPr varScale="1">
        <p:scale>
          <a:sx n="121" d="100"/>
          <a:sy n="121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328E-6348-99BD-E652-3C0CA2830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76EB6-FE13-A53E-8509-56C757266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660DF-8C36-C3AF-A111-94FA4655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6C3C-D1E1-A240-8978-A189717477FC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92D58-E64A-263A-930A-04006FC3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1E5B4-8A0B-B0DC-635F-6B21D17A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F4E0-39AE-554A-8A4D-1C121CF4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8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606E-C8B2-EC32-96D2-E757CA46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2504D-D1CB-0656-3FD4-C420DE233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9CAFB-7236-258B-BA91-EAEB0865C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6C3C-D1E1-A240-8978-A189717477FC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C3C59-442C-0661-968A-72BFCCC02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C83AD-2462-924E-E6D3-7D656092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F4E0-39AE-554A-8A4D-1C121CF4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9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08C8F2-A271-59CD-1A81-9BD26C537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5E90B-68AE-EA97-3797-2EF64E8BB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A99AF-6364-6ED5-2AEB-43FF6A02D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6C3C-D1E1-A240-8978-A189717477FC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9731D-C964-39C6-EAE1-1C17742F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7084C-E950-8609-BC6D-F1B2CAD2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F4E0-39AE-554A-8A4D-1C121CF4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7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49ED4-EF03-00A4-3CAA-80001FD49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6FBE0-8FE5-4C7E-735B-B82CC2AC6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F4249-52BF-77E9-EB3A-C487B4B92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6C3C-D1E1-A240-8978-A189717477FC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BFB7D-B976-0071-8CD1-1C03F803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42809-54A3-415A-82FE-3AE0FB78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F4E0-39AE-554A-8A4D-1C121CF4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3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43B5A-8C5A-9EDC-F6CC-E61E3DB8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1D62F-1633-2EE7-B0AF-FE38C2A3F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E05A8-51B8-D63C-AE4A-AFAD93EF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6C3C-D1E1-A240-8978-A189717477FC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B32CA-7435-4E4B-48BC-1797F30E0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DE1BC-1053-8AE3-5E77-A95B15E41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F4E0-39AE-554A-8A4D-1C121CF4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1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D6AFA-7510-C9A5-01A4-7EB5CF6D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6AE3A-38D1-CDC3-3725-5761E9CD9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761EE-95A3-2538-AD3D-83598AE2D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C7578-83CE-4941-8C7D-8A3A66D81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6C3C-D1E1-A240-8978-A189717477FC}" type="datetimeFigureOut">
              <a:rPr lang="en-US" smtClean="0"/>
              <a:t>8/5/22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C2F5A-87D3-8F25-4DF8-BC6E4F05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0D7A6-62EC-5723-835A-627F4A5F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F4E0-39AE-554A-8A4D-1C121CF4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1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AAEC-FB10-64D9-BA05-9B2D6CB1F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C2BF5-1902-7FFC-0109-BA7C3BFB8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C5014-D963-6915-E8A8-4251BD5A9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C0CFE-EE0C-5B30-ED2F-4FCE8D5FDB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9BD22-7654-DEC7-3D15-1853ADEE9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1C37F4-FDFA-8E1A-FBD7-5738207E7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6C3C-D1E1-A240-8978-A189717477FC}" type="datetimeFigureOut">
              <a:rPr lang="en-US" smtClean="0"/>
              <a:t>8/5/22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EC038-A58C-1B44-4E53-12DF98CB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C5449-F02C-D149-CD8A-7C865B9E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F4E0-39AE-554A-8A4D-1C121CF4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1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9A555-88DE-3B9E-707F-24AB39F4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E292F-EBD4-6C5E-BB6A-4C90AF8B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6C3C-D1E1-A240-8978-A189717477FC}" type="datetimeFigureOut">
              <a:rPr lang="en-US" smtClean="0"/>
              <a:t>8/5/22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93EE7-41E1-D4C3-35C6-3E55287A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DCF3C-F289-9F72-6823-8406F28C8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F4E0-39AE-554A-8A4D-1C121CF4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7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81A98F-2D30-9B5C-59A2-83063DD33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6C3C-D1E1-A240-8978-A189717477FC}" type="datetimeFigureOut">
              <a:rPr lang="en-US" smtClean="0"/>
              <a:t>8/5/22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4AA3CF-5086-E3A7-6A84-AB7D14B3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46B19-0B92-0B25-8976-81344122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F4E0-39AE-554A-8A4D-1C121CF4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1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0B2D-D2FA-CF2B-C23E-60AFCE24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DF51F-4CAF-F581-2DA0-5C558B9A5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62F85-24B0-34FC-0C7E-8C2BB738F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A373B-0468-3713-1626-DDD8C2A9E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6C3C-D1E1-A240-8978-A189717477FC}" type="datetimeFigureOut">
              <a:rPr lang="en-US" smtClean="0"/>
              <a:t>8/5/22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85E07-0F8B-A8FC-6775-32EFE933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9C118-76C6-4760-D0D7-FD8FBB0C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F4E0-39AE-554A-8A4D-1C121CF4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1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7617-4801-2A82-53A9-8CF03D48F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C7B02-4C15-756D-86EB-FA532E43B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CCEDE-B310-243F-D6C3-EED866FDD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EB6B8-275D-6386-934C-E80586D9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6C3C-D1E1-A240-8978-A189717477FC}" type="datetimeFigureOut">
              <a:rPr lang="en-US" smtClean="0"/>
              <a:t>8/5/22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5EB48-298C-91A3-3F33-8A04B8F3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808E1-8BD4-F7FF-A6A4-AC5429D56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F4E0-39AE-554A-8A4D-1C121CF4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2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83EE4-0C6E-475C-909D-D2878DA80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B3F80-7BE6-65D9-2192-CED59BACC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F6312-759E-8EF0-1AB6-37FF0D601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B6C3C-D1E1-A240-8978-A189717477FC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4BFD-4755-0FFC-8465-D17353C5D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B7F6D-FA92-709E-06DE-C221042D9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6F4E0-39AE-554A-8A4D-1C121CF4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5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3BB2B-34A1-F261-C9A3-1CF0F0DE4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HPC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81E29-9346-CE4B-5F39-A5B4F8C9DF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Ravi Sivaraman</a:t>
            </a:r>
          </a:p>
        </p:txBody>
      </p:sp>
    </p:spTree>
    <p:extLst>
      <p:ext uri="{BB962C8B-B14F-4D97-AF65-F5344CB8AC3E}">
        <p14:creationId xmlns:p14="http://schemas.microsoft.com/office/powerpoint/2010/main" val="145978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1F061-7782-A548-B35B-D98D8A72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before HPC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F9D309E-6A73-9F05-6C0D-5F5E24D30CB8}"/>
              </a:ext>
            </a:extLst>
          </p:cNvPr>
          <p:cNvSpPr/>
          <p:nvPr/>
        </p:nvSpPr>
        <p:spPr>
          <a:xfrm>
            <a:off x="1376855" y="3429000"/>
            <a:ext cx="1513490" cy="546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Emails</a:t>
            </a:r>
          </a:p>
          <a:p>
            <a:pPr algn="ctr"/>
            <a:r>
              <a:rPr lang="en-US" sz="1400" dirty="0"/>
              <a:t>160,000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39B08D2-56EA-4686-613A-417E2B2038B7}"/>
              </a:ext>
            </a:extLst>
          </p:cNvPr>
          <p:cNvSpPr/>
          <p:nvPr/>
        </p:nvSpPr>
        <p:spPr>
          <a:xfrm>
            <a:off x="3831021" y="2207172"/>
            <a:ext cx="877614" cy="546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Emails</a:t>
            </a:r>
          </a:p>
          <a:p>
            <a:pPr algn="ctr"/>
            <a:r>
              <a:rPr lang="en-US" sz="1400" dirty="0"/>
              <a:t>100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11D774-B62E-311B-A250-2E159D0C6D7C}"/>
              </a:ext>
            </a:extLst>
          </p:cNvPr>
          <p:cNvSpPr/>
          <p:nvPr/>
        </p:nvSpPr>
        <p:spPr>
          <a:xfrm>
            <a:off x="3831021" y="3026979"/>
            <a:ext cx="877614" cy="546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Emails</a:t>
            </a:r>
          </a:p>
          <a:p>
            <a:pPr algn="ctr"/>
            <a:r>
              <a:rPr lang="en-US" sz="1400" dirty="0"/>
              <a:t>100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CF51D67-BD60-A7C2-DB3C-B20EA1E6C9CF}"/>
              </a:ext>
            </a:extLst>
          </p:cNvPr>
          <p:cNvSpPr/>
          <p:nvPr/>
        </p:nvSpPr>
        <p:spPr>
          <a:xfrm>
            <a:off x="3831021" y="4001294"/>
            <a:ext cx="877614" cy="546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Emails</a:t>
            </a:r>
          </a:p>
          <a:p>
            <a:pPr algn="ctr"/>
            <a:r>
              <a:rPr lang="en-US" sz="1600" dirty="0"/>
              <a:t>100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7F576D1-F886-EF0A-5150-96972BD32B97}"/>
              </a:ext>
            </a:extLst>
          </p:cNvPr>
          <p:cNvSpPr/>
          <p:nvPr/>
        </p:nvSpPr>
        <p:spPr>
          <a:xfrm>
            <a:off x="3831021" y="5487497"/>
            <a:ext cx="877614" cy="546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Emails</a:t>
            </a:r>
          </a:p>
          <a:p>
            <a:pPr algn="ctr"/>
            <a:r>
              <a:rPr lang="en-US" sz="1600" dirty="0"/>
              <a:t>100</a:t>
            </a:r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AB9CF1D-FB9C-A670-E44B-599133789556}"/>
              </a:ext>
            </a:extLst>
          </p:cNvPr>
          <p:cNvSpPr/>
          <p:nvPr/>
        </p:nvSpPr>
        <p:spPr>
          <a:xfrm>
            <a:off x="5139559" y="2207172"/>
            <a:ext cx="877614" cy="54653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B34A682-4B98-A3EC-4EEE-5B4B9194A1C4}"/>
              </a:ext>
            </a:extLst>
          </p:cNvPr>
          <p:cNvSpPr/>
          <p:nvPr/>
        </p:nvSpPr>
        <p:spPr>
          <a:xfrm>
            <a:off x="5144815" y="3026979"/>
            <a:ext cx="877614" cy="54653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716BA88-8FBE-1E1B-EC32-1B70FB49A53A}"/>
              </a:ext>
            </a:extLst>
          </p:cNvPr>
          <p:cNvSpPr/>
          <p:nvPr/>
        </p:nvSpPr>
        <p:spPr>
          <a:xfrm>
            <a:off x="5139559" y="4001294"/>
            <a:ext cx="877614" cy="54653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07F9C56-7309-8EF0-6ED3-73A93C10E87B}"/>
              </a:ext>
            </a:extLst>
          </p:cNvPr>
          <p:cNvSpPr/>
          <p:nvPr/>
        </p:nvSpPr>
        <p:spPr>
          <a:xfrm>
            <a:off x="5139559" y="5487497"/>
            <a:ext cx="877614" cy="54653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54FA415-CF2B-C0AC-03C2-9B4252668CEB}"/>
              </a:ext>
            </a:extLst>
          </p:cNvPr>
          <p:cNvSpPr/>
          <p:nvPr/>
        </p:nvSpPr>
        <p:spPr>
          <a:xfrm>
            <a:off x="6499334" y="2216753"/>
            <a:ext cx="877614" cy="54653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URLs/Metadata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F06C2D8-A9D5-8B13-6647-C2D0701B6077}"/>
              </a:ext>
            </a:extLst>
          </p:cNvPr>
          <p:cNvSpPr/>
          <p:nvPr/>
        </p:nvSpPr>
        <p:spPr>
          <a:xfrm>
            <a:off x="6496706" y="3026979"/>
            <a:ext cx="877614" cy="54653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URLs/Metadata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9337251-A2BC-1005-019E-F52F52BFFD4A}"/>
              </a:ext>
            </a:extLst>
          </p:cNvPr>
          <p:cNvSpPr/>
          <p:nvPr/>
        </p:nvSpPr>
        <p:spPr>
          <a:xfrm>
            <a:off x="6496706" y="4001294"/>
            <a:ext cx="877614" cy="54653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URLs/Metadata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1A79DA7-DC53-5CC0-5395-BE8D76909422}"/>
              </a:ext>
            </a:extLst>
          </p:cNvPr>
          <p:cNvSpPr/>
          <p:nvPr/>
        </p:nvSpPr>
        <p:spPr>
          <a:xfrm>
            <a:off x="6496706" y="5487497"/>
            <a:ext cx="877614" cy="54653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URLs/Metadata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9E1A0DC-BBBB-403B-6A91-2BD302A4E6C5}"/>
              </a:ext>
            </a:extLst>
          </p:cNvPr>
          <p:cNvSpPr/>
          <p:nvPr/>
        </p:nvSpPr>
        <p:spPr>
          <a:xfrm>
            <a:off x="8106759" y="3300248"/>
            <a:ext cx="877614" cy="54653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URLs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BF23B44-7DFA-2FAD-6969-CC064AC68EE0}"/>
              </a:ext>
            </a:extLst>
          </p:cNvPr>
          <p:cNvSpPr/>
          <p:nvPr/>
        </p:nvSpPr>
        <p:spPr>
          <a:xfrm>
            <a:off x="8102161" y="4547832"/>
            <a:ext cx="877614" cy="54653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Metadata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BD5C392-1FC3-8DC1-D870-7F7EE5AFE315}"/>
              </a:ext>
            </a:extLst>
          </p:cNvPr>
          <p:cNvSpPr/>
          <p:nvPr/>
        </p:nvSpPr>
        <p:spPr>
          <a:xfrm>
            <a:off x="9930962" y="2216753"/>
            <a:ext cx="877614" cy="546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Vectorize</a:t>
            </a:r>
          </a:p>
          <a:p>
            <a:pPr algn="ctr"/>
            <a:r>
              <a:rPr lang="en-US" sz="1200" dirty="0"/>
              <a:t>100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B4C473D-7771-293D-12A8-68902C75123B}"/>
              </a:ext>
            </a:extLst>
          </p:cNvPr>
          <p:cNvSpPr/>
          <p:nvPr/>
        </p:nvSpPr>
        <p:spPr>
          <a:xfrm>
            <a:off x="9943440" y="3026979"/>
            <a:ext cx="877614" cy="546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Vectorize</a:t>
            </a:r>
          </a:p>
          <a:p>
            <a:pPr algn="ctr"/>
            <a:r>
              <a:rPr lang="en-US" sz="1200" dirty="0"/>
              <a:t>100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423BD06-8628-31D3-1C7D-E59DD8AB4DBF}"/>
              </a:ext>
            </a:extLst>
          </p:cNvPr>
          <p:cNvSpPr/>
          <p:nvPr/>
        </p:nvSpPr>
        <p:spPr>
          <a:xfrm>
            <a:off x="9943440" y="4001294"/>
            <a:ext cx="877614" cy="546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Vectorize</a:t>
            </a:r>
          </a:p>
          <a:p>
            <a:pPr algn="ctr"/>
            <a:r>
              <a:rPr lang="en-US" sz="1200" dirty="0"/>
              <a:t>100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B0EF8D5-C470-F407-6528-09C00678D27B}"/>
              </a:ext>
            </a:extLst>
          </p:cNvPr>
          <p:cNvSpPr/>
          <p:nvPr/>
        </p:nvSpPr>
        <p:spPr>
          <a:xfrm>
            <a:off x="9930962" y="5406643"/>
            <a:ext cx="877614" cy="546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Vectorize</a:t>
            </a:r>
          </a:p>
          <a:p>
            <a:pPr algn="ctr"/>
            <a:r>
              <a:rPr lang="en-US" sz="1200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23270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1F061-7782-A548-B35B-D98D8A72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before HPC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BD5C392-1FC3-8DC1-D870-7F7EE5AFE315}"/>
              </a:ext>
            </a:extLst>
          </p:cNvPr>
          <p:cNvSpPr/>
          <p:nvPr/>
        </p:nvSpPr>
        <p:spPr>
          <a:xfrm>
            <a:off x="1344010" y="2174712"/>
            <a:ext cx="877614" cy="546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Vectorize</a:t>
            </a:r>
          </a:p>
          <a:p>
            <a:pPr algn="ctr"/>
            <a:r>
              <a:rPr lang="en-US" sz="1200" dirty="0"/>
              <a:t>100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B4C473D-7771-293D-12A8-68902C75123B}"/>
              </a:ext>
            </a:extLst>
          </p:cNvPr>
          <p:cNvSpPr/>
          <p:nvPr/>
        </p:nvSpPr>
        <p:spPr>
          <a:xfrm>
            <a:off x="1356488" y="2984938"/>
            <a:ext cx="877614" cy="546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Vectorize</a:t>
            </a:r>
          </a:p>
          <a:p>
            <a:pPr algn="ctr"/>
            <a:r>
              <a:rPr lang="en-US" sz="1200" dirty="0"/>
              <a:t>100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423BD06-8628-31D3-1C7D-E59DD8AB4DBF}"/>
              </a:ext>
            </a:extLst>
          </p:cNvPr>
          <p:cNvSpPr/>
          <p:nvPr/>
        </p:nvSpPr>
        <p:spPr>
          <a:xfrm>
            <a:off x="1356488" y="3959253"/>
            <a:ext cx="877614" cy="546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Vectorize</a:t>
            </a:r>
          </a:p>
          <a:p>
            <a:pPr algn="ctr"/>
            <a:r>
              <a:rPr lang="en-US" sz="1200" dirty="0"/>
              <a:t>100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B0EF8D5-C470-F407-6528-09C00678D27B}"/>
              </a:ext>
            </a:extLst>
          </p:cNvPr>
          <p:cNvSpPr/>
          <p:nvPr/>
        </p:nvSpPr>
        <p:spPr>
          <a:xfrm>
            <a:off x="1344010" y="5364602"/>
            <a:ext cx="877614" cy="546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Vectorize</a:t>
            </a:r>
          </a:p>
          <a:p>
            <a:pPr algn="ctr"/>
            <a:r>
              <a:rPr lang="en-US" sz="1200" dirty="0"/>
              <a:t>100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3DA1AC7-EF57-047A-371D-54A3900CB094}"/>
              </a:ext>
            </a:extLst>
          </p:cNvPr>
          <p:cNvSpPr/>
          <p:nvPr/>
        </p:nvSpPr>
        <p:spPr>
          <a:xfrm>
            <a:off x="3735113" y="3412714"/>
            <a:ext cx="1887921" cy="759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Vectorized Emails</a:t>
            </a:r>
          </a:p>
          <a:p>
            <a:pPr algn="ctr"/>
            <a:r>
              <a:rPr lang="en-US" sz="1200" dirty="0"/>
              <a:t>All</a:t>
            </a:r>
          </a:p>
          <a:p>
            <a:pPr algn="ctr"/>
            <a:endParaRPr lang="en-US" sz="12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B71A2F6-89C6-011D-D157-1675EEB92780}"/>
              </a:ext>
            </a:extLst>
          </p:cNvPr>
          <p:cNvSpPr/>
          <p:nvPr/>
        </p:nvSpPr>
        <p:spPr>
          <a:xfrm>
            <a:off x="6504589" y="1310741"/>
            <a:ext cx="1887921" cy="759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 Model 1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BAD2838-ED24-6CEC-2328-7CC451BB03BB}"/>
              </a:ext>
            </a:extLst>
          </p:cNvPr>
          <p:cNvSpPr/>
          <p:nvPr/>
        </p:nvSpPr>
        <p:spPr>
          <a:xfrm>
            <a:off x="6553855" y="2527581"/>
            <a:ext cx="1887921" cy="759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 Model 2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25BF31A-843A-3FCB-EC45-7F9A6F474880}"/>
              </a:ext>
            </a:extLst>
          </p:cNvPr>
          <p:cNvSpPr/>
          <p:nvPr/>
        </p:nvSpPr>
        <p:spPr>
          <a:xfrm>
            <a:off x="6553854" y="4112927"/>
            <a:ext cx="1887921" cy="759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 Model 3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21E7B87-7805-C1A5-F935-51754C8FFC4E}"/>
              </a:ext>
            </a:extLst>
          </p:cNvPr>
          <p:cNvSpPr/>
          <p:nvPr/>
        </p:nvSpPr>
        <p:spPr>
          <a:xfrm>
            <a:off x="6553854" y="5491560"/>
            <a:ext cx="1887921" cy="759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 Model 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98FBF53-CA88-D8E7-3E2F-85EF02E32E9E}"/>
              </a:ext>
            </a:extLst>
          </p:cNvPr>
          <p:cNvSpPr/>
          <p:nvPr/>
        </p:nvSpPr>
        <p:spPr>
          <a:xfrm>
            <a:off x="8853651" y="1310740"/>
            <a:ext cx="1887921" cy="7598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Predict Model Test Data1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FF6290C-7537-CB74-B772-35F8C07C2021}"/>
              </a:ext>
            </a:extLst>
          </p:cNvPr>
          <p:cNvSpPr/>
          <p:nvPr/>
        </p:nvSpPr>
        <p:spPr>
          <a:xfrm>
            <a:off x="8803069" y="2604991"/>
            <a:ext cx="1887921" cy="7598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Predict Model Test Data1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5BF33EC-B264-13DD-0607-CCB578AA46EE}"/>
              </a:ext>
            </a:extLst>
          </p:cNvPr>
          <p:cNvSpPr/>
          <p:nvPr/>
        </p:nvSpPr>
        <p:spPr>
          <a:xfrm>
            <a:off x="8803068" y="4112926"/>
            <a:ext cx="1887921" cy="7598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Predict Model Test Data1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C6FF491-34F3-62C7-7536-FF8AAF123EDB}"/>
              </a:ext>
            </a:extLst>
          </p:cNvPr>
          <p:cNvSpPr/>
          <p:nvPr/>
        </p:nvSpPr>
        <p:spPr>
          <a:xfrm>
            <a:off x="8803067" y="5547260"/>
            <a:ext cx="1887921" cy="7598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Predict Model Test Data1</a:t>
            </a:r>
          </a:p>
        </p:txBody>
      </p:sp>
    </p:spTree>
    <p:extLst>
      <p:ext uri="{BB962C8B-B14F-4D97-AF65-F5344CB8AC3E}">
        <p14:creationId xmlns:p14="http://schemas.microsoft.com/office/powerpoint/2010/main" val="3831246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1F061-7782-A548-B35B-D98D8A72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before HPC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98FBF53-CA88-D8E7-3E2F-85EF02E32E9E}"/>
              </a:ext>
            </a:extLst>
          </p:cNvPr>
          <p:cNvSpPr/>
          <p:nvPr/>
        </p:nvSpPr>
        <p:spPr>
          <a:xfrm>
            <a:off x="855279" y="1415843"/>
            <a:ext cx="1887921" cy="7598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Predict Model Train Data1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FF6290C-7537-CB74-B772-35F8C07C2021}"/>
              </a:ext>
            </a:extLst>
          </p:cNvPr>
          <p:cNvSpPr/>
          <p:nvPr/>
        </p:nvSpPr>
        <p:spPr>
          <a:xfrm>
            <a:off x="804697" y="2710094"/>
            <a:ext cx="1887921" cy="7598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Predict Model Train Data2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5BF33EC-B264-13DD-0607-CCB578AA46EE}"/>
              </a:ext>
            </a:extLst>
          </p:cNvPr>
          <p:cNvSpPr/>
          <p:nvPr/>
        </p:nvSpPr>
        <p:spPr>
          <a:xfrm>
            <a:off x="804696" y="4218029"/>
            <a:ext cx="1887921" cy="7598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Predict Model Train Data3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C6FF491-34F3-62C7-7536-FF8AAF123EDB}"/>
              </a:ext>
            </a:extLst>
          </p:cNvPr>
          <p:cNvSpPr/>
          <p:nvPr/>
        </p:nvSpPr>
        <p:spPr>
          <a:xfrm>
            <a:off x="804695" y="5652363"/>
            <a:ext cx="1887921" cy="7598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Predict Model Train Data4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C762D1-5829-49F7-CC51-5A0365E73D05}"/>
              </a:ext>
            </a:extLst>
          </p:cNvPr>
          <p:cNvSpPr/>
          <p:nvPr/>
        </p:nvSpPr>
        <p:spPr>
          <a:xfrm>
            <a:off x="3100552" y="1324303"/>
            <a:ext cx="756745" cy="5087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Train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541DF5-A2B8-6925-C45A-D17E163EF631}"/>
              </a:ext>
            </a:extLst>
          </p:cNvPr>
          <p:cNvSpPr/>
          <p:nvPr/>
        </p:nvSpPr>
        <p:spPr>
          <a:xfrm>
            <a:off x="4743447" y="3222927"/>
            <a:ext cx="1697421" cy="100899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Ensemble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0410E-B9B8-14C0-0D91-48E384C67361}"/>
              </a:ext>
            </a:extLst>
          </p:cNvPr>
          <p:cNvSpPr/>
          <p:nvPr/>
        </p:nvSpPr>
        <p:spPr>
          <a:xfrm>
            <a:off x="7327018" y="3209036"/>
            <a:ext cx="1697421" cy="10089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Prediction</a:t>
            </a:r>
          </a:p>
        </p:txBody>
      </p:sp>
    </p:spTree>
    <p:extLst>
      <p:ext uri="{BB962C8B-B14F-4D97-AF65-F5344CB8AC3E}">
        <p14:creationId xmlns:p14="http://schemas.microsoft.com/office/powerpoint/2010/main" val="1018154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1F061-7782-A548-B35B-D98D8A72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AFTER HPC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77C8272-B173-ABFC-989A-45D2FD8A0197}"/>
              </a:ext>
            </a:extLst>
          </p:cNvPr>
          <p:cNvSpPr/>
          <p:nvPr/>
        </p:nvSpPr>
        <p:spPr>
          <a:xfrm>
            <a:off x="567559" y="2987566"/>
            <a:ext cx="1513490" cy="546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Emails</a:t>
            </a:r>
          </a:p>
          <a:p>
            <a:pPr algn="ctr"/>
            <a:r>
              <a:rPr lang="en-US" sz="1400" dirty="0"/>
              <a:t>160,000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47808C5-29EE-EA57-3225-76FFE574CA9A}"/>
              </a:ext>
            </a:extLst>
          </p:cNvPr>
          <p:cNvSpPr/>
          <p:nvPr/>
        </p:nvSpPr>
        <p:spPr>
          <a:xfrm>
            <a:off x="3021725" y="1765738"/>
            <a:ext cx="877614" cy="546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Emails</a:t>
            </a:r>
          </a:p>
          <a:p>
            <a:pPr algn="ctr"/>
            <a:r>
              <a:rPr lang="en-US" sz="1400" dirty="0"/>
              <a:t>100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F541A7-B582-5C33-9603-01F82A0AFDA1}"/>
              </a:ext>
            </a:extLst>
          </p:cNvPr>
          <p:cNvSpPr/>
          <p:nvPr/>
        </p:nvSpPr>
        <p:spPr>
          <a:xfrm>
            <a:off x="3021725" y="2585545"/>
            <a:ext cx="877614" cy="546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Emails</a:t>
            </a:r>
          </a:p>
          <a:p>
            <a:pPr algn="ctr"/>
            <a:r>
              <a:rPr lang="en-US" sz="1400" dirty="0"/>
              <a:t>100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E69940B-9F28-20FA-EBC9-1B75CC14D9E6}"/>
              </a:ext>
            </a:extLst>
          </p:cNvPr>
          <p:cNvSpPr/>
          <p:nvPr/>
        </p:nvSpPr>
        <p:spPr>
          <a:xfrm>
            <a:off x="3021725" y="3559860"/>
            <a:ext cx="877614" cy="546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Emails</a:t>
            </a:r>
          </a:p>
          <a:p>
            <a:pPr algn="ctr"/>
            <a:r>
              <a:rPr lang="en-US" sz="1600" dirty="0"/>
              <a:t>100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EE414F5-92C4-D19C-C025-4D8776675C95}"/>
              </a:ext>
            </a:extLst>
          </p:cNvPr>
          <p:cNvSpPr/>
          <p:nvPr/>
        </p:nvSpPr>
        <p:spPr>
          <a:xfrm>
            <a:off x="3021725" y="5046063"/>
            <a:ext cx="877614" cy="546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Emails</a:t>
            </a:r>
          </a:p>
          <a:p>
            <a:pPr algn="ctr"/>
            <a:r>
              <a:rPr lang="en-US" sz="1600" dirty="0"/>
              <a:t>100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9290D3-CF20-E2C6-A675-EB0EF6BF66E5}"/>
              </a:ext>
            </a:extLst>
          </p:cNvPr>
          <p:cNvSpPr/>
          <p:nvPr/>
        </p:nvSpPr>
        <p:spPr>
          <a:xfrm>
            <a:off x="4561490" y="1690688"/>
            <a:ext cx="877614" cy="42686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SLURM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FF0FF58-D272-40F4-4480-1292E8DD1194}"/>
              </a:ext>
            </a:extLst>
          </p:cNvPr>
          <p:cNvSpPr/>
          <p:nvPr/>
        </p:nvSpPr>
        <p:spPr>
          <a:xfrm>
            <a:off x="6096000" y="1765738"/>
            <a:ext cx="877614" cy="54653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7C07C32-C5CB-592B-1BCC-A3149CC1C6DA}"/>
              </a:ext>
            </a:extLst>
          </p:cNvPr>
          <p:cNvSpPr/>
          <p:nvPr/>
        </p:nvSpPr>
        <p:spPr>
          <a:xfrm>
            <a:off x="6096000" y="2620195"/>
            <a:ext cx="877614" cy="54653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31C9383-0023-89C9-D1E0-E2F5634C2EEB}"/>
              </a:ext>
            </a:extLst>
          </p:cNvPr>
          <p:cNvSpPr/>
          <p:nvPr/>
        </p:nvSpPr>
        <p:spPr>
          <a:xfrm>
            <a:off x="6096000" y="3559860"/>
            <a:ext cx="877614" cy="54653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CE5F07C-BDE5-165B-77EC-9F9438687D5A}"/>
              </a:ext>
            </a:extLst>
          </p:cNvPr>
          <p:cNvSpPr/>
          <p:nvPr/>
        </p:nvSpPr>
        <p:spPr>
          <a:xfrm>
            <a:off x="6096000" y="5046063"/>
            <a:ext cx="877614" cy="54653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</a:t>
            </a:r>
          </a:p>
        </p:txBody>
      </p:sp>
    </p:spTree>
    <p:extLst>
      <p:ext uri="{BB962C8B-B14F-4D97-AF65-F5344CB8AC3E}">
        <p14:creationId xmlns:p14="http://schemas.microsoft.com/office/powerpoint/2010/main" val="4143324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1E90590-C590-1FC1-D3DD-92E8F5F205A3}"/>
              </a:ext>
            </a:extLst>
          </p:cNvPr>
          <p:cNvSpPr/>
          <p:nvPr/>
        </p:nvSpPr>
        <p:spPr>
          <a:xfrm>
            <a:off x="4059621" y="1573255"/>
            <a:ext cx="2372710" cy="421626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F175564-26D2-8D2D-7CF1-20877590EEDF}"/>
              </a:ext>
            </a:extLst>
          </p:cNvPr>
          <p:cNvSpPr/>
          <p:nvPr/>
        </p:nvSpPr>
        <p:spPr>
          <a:xfrm>
            <a:off x="4771695" y="1969821"/>
            <a:ext cx="903890" cy="798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DASK 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11AF282-2E54-A014-AA1E-952045D08056}"/>
              </a:ext>
            </a:extLst>
          </p:cNvPr>
          <p:cNvSpPr/>
          <p:nvPr/>
        </p:nvSpPr>
        <p:spPr>
          <a:xfrm>
            <a:off x="4771695" y="3281994"/>
            <a:ext cx="903890" cy="798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DASK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2A13BED-82AA-E664-6E93-274D7AEAE8DD}"/>
              </a:ext>
            </a:extLst>
          </p:cNvPr>
          <p:cNvSpPr/>
          <p:nvPr/>
        </p:nvSpPr>
        <p:spPr>
          <a:xfrm>
            <a:off x="4771695" y="4535757"/>
            <a:ext cx="903890" cy="798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DASK 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426AD6-3749-E9DC-FCD9-712C095D0F7D}"/>
              </a:ext>
            </a:extLst>
          </p:cNvPr>
          <p:cNvSpPr txBox="1">
            <a:spLocks/>
          </p:cNvSpPr>
          <p:nvPr/>
        </p:nvSpPr>
        <p:spPr>
          <a:xfrm>
            <a:off x="1027386" y="24769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Parse – Life After HPC</a:t>
            </a:r>
          </a:p>
        </p:txBody>
      </p:sp>
    </p:spTree>
    <p:extLst>
      <p:ext uri="{BB962C8B-B14F-4D97-AF65-F5344CB8AC3E}">
        <p14:creationId xmlns:p14="http://schemas.microsoft.com/office/powerpoint/2010/main" val="124441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3232-0928-2AEB-C351-0F490B7B3BE5}"/>
              </a:ext>
            </a:extLst>
          </p:cNvPr>
          <p:cNvSpPr txBox="1">
            <a:spLocks/>
          </p:cNvSpPr>
          <p:nvPr/>
        </p:nvSpPr>
        <p:spPr>
          <a:xfrm>
            <a:off x="1027386" y="24769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Environment – Life After HPC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EDF65A-9776-D3EF-63B1-C9B443664E8E}"/>
              </a:ext>
            </a:extLst>
          </p:cNvPr>
          <p:cNvSpPr txBox="1"/>
          <p:nvPr/>
        </p:nvSpPr>
        <p:spPr>
          <a:xfrm>
            <a:off x="1027386" y="1345325"/>
            <a:ext cx="95985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Spack to build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Build </a:t>
            </a:r>
            <a:r>
              <a:rPr lang="en-US" dirty="0" err="1"/>
              <a:t>gcc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Build python with </a:t>
            </a:r>
            <a:r>
              <a:rPr lang="en-US" dirty="0" err="1"/>
              <a:t>py-numpy+blas+lapack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Build Docker container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Convert it to Singularity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Run python code in the Singularity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Make to build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Split the code the various segments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</a:t>
            </a:r>
            <a:r>
              <a:rPr lang="en-US" dirty="0" err="1"/>
              <a:t>Makefile</a:t>
            </a:r>
            <a:r>
              <a:rPr lang="en-US" dirty="0"/>
              <a:t> that runs various blocks either sequentially or parallelly thru SLURM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 individual Models parallelly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 the final ensemble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 the results</a:t>
            </a:r>
          </a:p>
        </p:txBody>
      </p:sp>
    </p:spTree>
    <p:extLst>
      <p:ext uri="{BB962C8B-B14F-4D97-AF65-F5344CB8AC3E}">
        <p14:creationId xmlns:p14="http://schemas.microsoft.com/office/powerpoint/2010/main" val="2908104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209</Words>
  <Application>Microsoft Macintosh PowerPoint</Application>
  <PresentationFormat>Widescreen</PresentationFormat>
  <Paragraphs>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HPC</vt:lpstr>
      <vt:lpstr>Life before HPC</vt:lpstr>
      <vt:lpstr>Life before HPC</vt:lpstr>
      <vt:lpstr>Life before HPC</vt:lpstr>
      <vt:lpstr>Life AFTER HPC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HPC</dc:title>
  <dc:creator>Sivaraman, Ravi</dc:creator>
  <cp:lastModifiedBy>Sivaraman, Ravi</cp:lastModifiedBy>
  <cp:revision>1</cp:revision>
  <dcterms:created xsi:type="dcterms:W3CDTF">2022-08-04T21:26:40Z</dcterms:created>
  <dcterms:modified xsi:type="dcterms:W3CDTF">2022-08-04T22:53:07Z</dcterms:modified>
</cp:coreProperties>
</file>