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4F26-6026-4526-A376-81389EAE3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F442B-58AE-4B0E-AFDD-CD9BF1A7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76AF-3E1B-4336-9E2E-310797EC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94FF-2D96-4F88-9FE6-05587EE5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6C41-24C7-4302-87D4-FE9F171E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4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9D17-9C70-42D6-A31A-4D488771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5A494-89CD-4798-8031-FDAADA3E8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0C98-1E5D-45AA-80E9-14D4C95F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1BB1-7786-4AD5-AB05-346852EE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E812-9E5F-4240-A4E9-91D5EE70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4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57BEB-6AC3-4E8C-8FC1-74B38F2A0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227BF-BDA7-4DF8-A45B-800ADC2BA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9F31-3E71-47CB-8742-A2C417E7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E755-6517-440F-97E8-5F57585C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6474-B614-407F-AB87-52102156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8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DFED-A5AF-4B9E-9425-F2511828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2ED2-DA09-4FF2-883D-2DEEFE81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B14F-D441-4152-9684-7FF16422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E09A0-5A16-429B-8844-815E2ED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27C9-3071-4D35-AF2B-F5D5B931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0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5C76-AD5E-4AE2-BA7A-EDAEC21D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A839-9587-4C84-B935-7B955C37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D150-21EF-4341-A881-BF04618A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8054-FD0A-4A77-B5E1-343BB11F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413D-E9A0-414B-AA4C-FD82BBE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8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C9F5-4934-4C09-BA63-DD84C904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01BA-4C1C-4365-A741-EBA1076A6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9C41C-7305-4F47-8BF5-949BE3E8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79A90-EE65-4211-9469-8A8BC9F2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24B01-4122-4E71-B54E-C6F76FCD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8291-841E-46D3-A4C5-73554EC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7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B531-FAEF-4DD9-A9FB-AE5A8DE2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8DF4-8F94-4DCE-B4C4-5A3A1866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4ACE5-98AB-41EC-9B80-CF22C4AAD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A4090-8F8F-4648-B81C-2839B6877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0AE63-A5AB-4323-8078-96F10F25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613E2-45ED-492B-83AB-99262D0B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127DB-7DCD-4186-8552-580CA5F9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6B5C7-A180-489F-AA00-FABD128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3F64-41F2-427C-AC68-6693CFDC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46D87-23E3-4C6E-BD81-21C058F1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32024-AFCC-4095-8C29-EB85765B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2C606-5B32-409B-B4E5-5EDCE95B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CC8AE-6A78-4799-AA2B-CC757789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AAEF4-35FA-43CF-90A5-30B8C59D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12BE5-4CE2-44D0-AF6B-6C8B7D60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6093-4969-42B6-A24C-3AD94D3D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5DF7-E2B4-487D-8662-9E57551A1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CBEC-1B2F-48E1-99B0-4578B1517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9FA9-6EF6-4825-A016-69586C13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942D-33D2-41C2-AECA-0B899B61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9868C-5A3B-4489-8A70-1CACAC1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2783-2A05-46FC-AC99-D77AA890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CF63-DE3C-4A5A-AEEA-7F4AB0635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6EE45-DFEC-4A65-B01C-5729496C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0740-300F-4AC8-A3DB-677271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3D3D-27F5-4910-9E84-265B6F3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9C4A1-35A9-4FA3-B706-E08F65D8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C2CA7-2FF6-47D4-9F92-6AED9DB9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4464-D919-43DC-8350-8C43ACF7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0218-D65D-4B79-BB58-7008A0F20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90F0-E76F-43C2-BDCB-6030A28CDDCA}" type="datetimeFigureOut">
              <a:rPr lang="en-IN" smtClean="0"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6786-7BB2-425A-A3A5-D2C2F6FC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A5190-CC2D-4670-ABF9-0C0D8F98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E249-EF21-419E-B49D-975FA2DB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97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B5E8-F604-421C-8B76-2AC19AB3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7393-8577-44C5-9499-B80370079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Ravindra Sonawane</a:t>
            </a:r>
          </a:p>
        </p:txBody>
      </p:sp>
    </p:spTree>
    <p:extLst>
      <p:ext uri="{BB962C8B-B14F-4D97-AF65-F5344CB8AC3E}">
        <p14:creationId xmlns:p14="http://schemas.microsoft.com/office/powerpoint/2010/main" val="14915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C2AB-1040-47BC-8E35-AB2E6AC9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Financial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8BAC-E36A-457F-808C-44BDF86A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Profitability Ratios</a:t>
            </a:r>
          </a:p>
          <a:p>
            <a:pPr lvl="1"/>
            <a:r>
              <a:rPr lang="en-IN" dirty="0"/>
              <a:t>Helps measure profitability</a:t>
            </a:r>
          </a:p>
          <a:p>
            <a:pPr lvl="1"/>
            <a:r>
              <a:rPr lang="en-IN" dirty="0"/>
              <a:t>Signals competitiveness of management</a:t>
            </a:r>
          </a:p>
          <a:p>
            <a:r>
              <a:rPr lang="en-IN" dirty="0"/>
              <a:t>Leverage Ratios</a:t>
            </a:r>
          </a:p>
          <a:p>
            <a:pPr lvl="1"/>
            <a:r>
              <a:rPr lang="en-IN" dirty="0"/>
              <a:t>Solvency ratios / gearing ratios</a:t>
            </a:r>
          </a:p>
          <a:p>
            <a:pPr lvl="1"/>
            <a:r>
              <a:rPr lang="en-IN" dirty="0"/>
              <a:t>Help define company’s ability to sustain its day-to-day operations</a:t>
            </a:r>
          </a:p>
          <a:p>
            <a:pPr lvl="1"/>
            <a:r>
              <a:rPr lang="en-IN" dirty="0"/>
              <a:t>The extent to which company uses debt to finance growth</a:t>
            </a:r>
          </a:p>
          <a:p>
            <a:r>
              <a:rPr lang="en-IN" dirty="0"/>
              <a:t>Valuation Ratios</a:t>
            </a:r>
          </a:p>
          <a:p>
            <a:pPr lvl="1"/>
            <a:r>
              <a:rPr lang="en-IN" dirty="0"/>
              <a:t>Compares stock price of the company with either profitability or overall value of company</a:t>
            </a:r>
          </a:p>
          <a:p>
            <a:pPr lvl="1"/>
            <a:r>
              <a:rPr lang="en-IN" dirty="0"/>
              <a:t>Tells whether current share price is high or low</a:t>
            </a:r>
          </a:p>
          <a:p>
            <a:r>
              <a:rPr lang="en-IN" dirty="0"/>
              <a:t>Operating ratios</a:t>
            </a:r>
          </a:p>
          <a:p>
            <a:pPr lvl="1"/>
            <a:r>
              <a:rPr lang="en-IN" dirty="0"/>
              <a:t>Efficiency at which business converts its assets into revenues</a:t>
            </a:r>
          </a:p>
          <a:p>
            <a:pPr lvl="1"/>
            <a:r>
              <a:rPr lang="en-IN" dirty="0"/>
              <a:t>How efficient management is (sometimes called management ratios)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9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413-B792-4210-B469-B86BC45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Profitability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A5AC-2335-4C2A-B648-6A0BB7CE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EBITDA Margin (Operating Profit Margin)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EBITDA Growth (CAGR)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PAT Margin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PAT Growth (CAGR)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Return on Equity (ROE)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Return on Asset (ROA)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Return on Capital Employed (ROCE)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44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Financial Ratios</vt:lpstr>
      <vt:lpstr>Types of Financial Ratios</vt:lpstr>
      <vt:lpstr>Profitability Ratios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Ratios</dc:title>
  <dc:creator>Ravindra Sonawane</dc:creator>
  <cp:lastModifiedBy>Ravindra Sonawane</cp:lastModifiedBy>
  <cp:revision>10</cp:revision>
  <dcterms:created xsi:type="dcterms:W3CDTF">2020-08-07T14:24:44Z</dcterms:created>
  <dcterms:modified xsi:type="dcterms:W3CDTF">2020-08-07T17:53:53Z</dcterms:modified>
</cp:coreProperties>
</file>