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9/19/2017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9/19/2017</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nodejs.org/en/foundation/case-studies/#skycatch-episode-4" TargetMode="External"/><Relationship Id="rId2" Type="http://schemas.openxmlformats.org/officeDocument/2006/relationships/hyperlink" Target="https://nodejs.org/en/foundation/case-studies/#groupon-episode-5" TargetMode="External"/><Relationship Id="rId1" Type="http://schemas.openxmlformats.org/officeDocument/2006/relationships/slideLayout" Target="../slideLayouts/slideLayout2.xml"/><Relationship Id="rId4" Type="http://schemas.openxmlformats.org/officeDocument/2006/relationships/hyperlink" Target="https://nodejs.org/en/foundation/case-studies/#lowe-s-digital-episode-6"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Nodejs</a:t>
            </a:r>
            <a:r>
              <a:rPr lang="en-US" dirty="0" smtClean="0"/>
              <a:t> Training	</a:t>
            </a:r>
            <a:endParaRPr lang="en-US" dirty="0"/>
          </a:p>
        </p:txBody>
      </p:sp>
      <p:sp>
        <p:nvSpPr>
          <p:cNvPr id="3" name="Subtitle 2"/>
          <p:cNvSpPr>
            <a:spLocks noGrp="1"/>
          </p:cNvSpPr>
          <p:nvPr>
            <p:ph type="subTitle" idx="1"/>
          </p:nvPr>
        </p:nvSpPr>
        <p:spPr/>
        <p:txBody>
          <a:bodyPr/>
          <a:lstStyle/>
          <a:p>
            <a:r>
              <a:rPr lang="en-US" dirty="0" err="1" smtClean="0"/>
              <a:t>Zenrays</a:t>
            </a:r>
            <a:r>
              <a:rPr lang="en-US" dirty="0" smtClean="0"/>
              <a:t> Technologies</a:t>
            </a:r>
            <a:endParaRPr lang="en-US" dirty="0"/>
          </a:p>
        </p:txBody>
      </p:sp>
    </p:spTree>
    <p:extLst>
      <p:ext uri="{BB962C8B-B14F-4D97-AF65-F5344CB8AC3E}">
        <p14:creationId xmlns:p14="http://schemas.microsoft.com/office/powerpoint/2010/main" val="32507313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3"/>
          </p:nvPr>
        </p:nvSpPr>
        <p:spPr/>
        <p:txBody>
          <a:bodyPr/>
          <a:lstStyle/>
          <a:p>
            <a:pPr marL="0" indent="0">
              <a:buNone/>
            </a:pPr>
            <a:endParaRPr lang="en-US" sz="4400" b="1" dirty="0" smtClean="0"/>
          </a:p>
          <a:p>
            <a:pPr marL="0" indent="0">
              <a:buNone/>
            </a:pPr>
            <a:r>
              <a:rPr lang="en-US" dirty="0" smtClean="0"/>
              <a:t>				</a:t>
            </a:r>
            <a:r>
              <a:rPr lang="en-US" sz="3200" b="1" dirty="0" smtClean="0"/>
              <a:t>THANK you</a:t>
            </a:r>
          </a:p>
          <a:p>
            <a:pPr marL="0" indent="0">
              <a:buNone/>
            </a:pPr>
            <a:r>
              <a:rPr lang="en-US" dirty="0" smtClean="0"/>
              <a:t>			http</a:t>
            </a:r>
            <a:r>
              <a:rPr lang="en-US" dirty="0"/>
              <a:t>://zenrays.com/nodejs-training</a:t>
            </a:r>
            <a:r>
              <a:rPr lang="en-US" dirty="0"/>
              <a:t> </a:t>
            </a:r>
            <a:endParaRPr lang="en-US" b="1" dirty="0"/>
          </a:p>
        </p:txBody>
      </p:sp>
    </p:spTree>
    <p:extLst>
      <p:ext uri="{BB962C8B-B14F-4D97-AF65-F5344CB8AC3E}">
        <p14:creationId xmlns:p14="http://schemas.microsoft.com/office/powerpoint/2010/main" val="31970698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t>
            </a:r>
            <a:r>
              <a:rPr lang="en-US" dirty="0" err="1" smtClean="0"/>
              <a:t>Nodejs</a:t>
            </a:r>
            <a:r>
              <a:rPr lang="en-US" dirty="0" smtClean="0"/>
              <a:t> helpful for enterprises</a:t>
            </a:r>
            <a:endParaRPr lang="en-US" dirty="0"/>
          </a:p>
        </p:txBody>
      </p:sp>
      <p:sp>
        <p:nvSpPr>
          <p:cNvPr id="3" name="Content Placeholder 2"/>
          <p:cNvSpPr>
            <a:spLocks noGrp="1"/>
          </p:cNvSpPr>
          <p:nvPr>
            <p:ph sz="quarter" idx="13"/>
          </p:nvPr>
        </p:nvSpPr>
        <p:spPr/>
        <p:txBody>
          <a:bodyPr/>
          <a:lstStyle/>
          <a:p>
            <a:r>
              <a:rPr lang="en-US" dirty="0" smtClean="0"/>
              <a:t>It </a:t>
            </a:r>
            <a:r>
              <a:rPr lang="en-US" dirty="0"/>
              <a:t>make sure development work done quicker and improve the efficiency of teams, thanks to the </a:t>
            </a:r>
            <a:r>
              <a:rPr lang="en-US" dirty="0" err="1"/>
              <a:t>Nodejs</a:t>
            </a:r>
            <a:r>
              <a:rPr lang="en-US" dirty="0"/>
              <a:t> which has additional than 230.000 modules that can be used instantaneously.</a:t>
            </a:r>
          </a:p>
          <a:p>
            <a:r>
              <a:rPr lang="en-US" dirty="0"/>
              <a:t>The high-capability of </a:t>
            </a:r>
            <a:r>
              <a:rPr lang="en-US" dirty="0" err="1"/>
              <a:t>Nodejs</a:t>
            </a:r>
            <a:r>
              <a:rPr lang="en-US" dirty="0"/>
              <a:t> lets spend less on infrastructure, since you can knob the similar amount of load with fewer hardware.</a:t>
            </a:r>
          </a:p>
          <a:p>
            <a:r>
              <a:rPr lang="en-US" dirty="0"/>
              <a:t>A fixed Long Term Support strategy make sure that each release is going to be preserved for 30 months.</a:t>
            </a:r>
          </a:p>
          <a:p>
            <a:endParaRPr lang="en-US" dirty="0"/>
          </a:p>
        </p:txBody>
      </p:sp>
    </p:spTree>
    <p:extLst>
      <p:ext uri="{BB962C8B-B14F-4D97-AF65-F5344CB8AC3E}">
        <p14:creationId xmlns:p14="http://schemas.microsoft.com/office/powerpoint/2010/main" val="34963012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Enterprises who productively using Node.js</a:t>
            </a:r>
            <a:br>
              <a:rPr lang="en-US" dirty="0"/>
            </a:br>
            <a:endParaRPr lang="en-US" dirty="0"/>
          </a:p>
        </p:txBody>
      </p:sp>
      <p:sp>
        <p:nvSpPr>
          <p:cNvPr id="3" name="Content Placeholder 2"/>
          <p:cNvSpPr>
            <a:spLocks noGrp="1"/>
          </p:cNvSpPr>
          <p:nvPr>
            <p:ph sz="quarter" idx="13"/>
          </p:nvPr>
        </p:nvSpPr>
        <p:spPr/>
        <p:txBody>
          <a:bodyPr/>
          <a:lstStyle/>
          <a:p>
            <a:r>
              <a:rPr lang="en-US" dirty="0" err="1" smtClean="0"/>
              <a:t>Paypal</a:t>
            </a:r>
            <a:endParaRPr lang="en-US" dirty="0" smtClean="0"/>
          </a:p>
          <a:p>
            <a:r>
              <a:rPr lang="en-US" dirty="0" err="1" smtClean="0"/>
              <a:t>Walmark</a:t>
            </a:r>
            <a:endParaRPr lang="en-US" dirty="0" smtClean="0"/>
          </a:p>
          <a:p>
            <a:r>
              <a:rPr lang="en-US" dirty="0" err="1" smtClean="0"/>
              <a:t>Linkedin</a:t>
            </a:r>
            <a:endParaRPr lang="en-US" dirty="0" smtClean="0"/>
          </a:p>
          <a:p>
            <a:r>
              <a:rPr lang="en-US" dirty="0" smtClean="0"/>
              <a:t>NETFLIX</a:t>
            </a:r>
          </a:p>
          <a:p>
            <a:r>
              <a:rPr lang="en-US" dirty="0" smtClean="0"/>
              <a:t>The new York times</a:t>
            </a:r>
          </a:p>
          <a:p>
            <a:r>
              <a:rPr lang="en-US" dirty="0" smtClean="0"/>
              <a:t>Dow jones</a:t>
            </a:r>
          </a:p>
          <a:p>
            <a:pPr marL="0" indent="0">
              <a:buNone/>
            </a:pPr>
            <a:endParaRPr lang="en-US" dirty="0" smtClean="0"/>
          </a:p>
          <a:p>
            <a:endParaRPr lang="en-US" dirty="0"/>
          </a:p>
        </p:txBody>
      </p:sp>
    </p:spTree>
    <p:extLst>
      <p:ext uri="{BB962C8B-B14F-4D97-AF65-F5344CB8AC3E}">
        <p14:creationId xmlns:p14="http://schemas.microsoft.com/office/powerpoint/2010/main" val="40137805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NODEJS Advantages</a:t>
            </a:r>
            <a:endParaRPr lang="en-US" dirty="0"/>
          </a:p>
        </p:txBody>
      </p:sp>
      <p:sp>
        <p:nvSpPr>
          <p:cNvPr id="3" name="Content Placeholder 2"/>
          <p:cNvSpPr>
            <a:spLocks noGrp="1"/>
          </p:cNvSpPr>
          <p:nvPr>
            <p:ph sz="quarter" idx="13"/>
          </p:nvPr>
        </p:nvSpPr>
        <p:spPr/>
        <p:txBody>
          <a:bodyPr/>
          <a:lstStyle/>
          <a:p>
            <a:pPr marL="0" indent="0">
              <a:buNone/>
            </a:pPr>
            <a:r>
              <a:rPr lang="en-US" b="1" dirty="0"/>
              <a:t>Effective Management &amp; cost saving</a:t>
            </a:r>
            <a:endParaRPr lang="en-US" b="1" dirty="0" smtClean="0"/>
          </a:p>
          <a:p>
            <a:r>
              <a:rPr lang="en-US" dirty="0" smtClean="0"/>
              <a:t>With </a:t>
            </a:r>
            <a:r>
              <a:rPr lang="en-US" dirty="0"/>
              <a:t>a </a:t>
            </a:r>
            <a:r>
              <a:rPr lang="en-US" dirty="0" err="1"/>
              <a:t>Nodejs</a:t>
            </a:r>
            <a:r>
              <a:rPr lang="en-US" dirty="0"/>
              <a:t> micro service-based architecture, the portions of your service can be climbed discretely. There are no unused resources nowadays.</a:t>
            </a:r>
          </a:p>
          <a:p>
            <a:r>
              <a:rPr lang="en-US" dirty="0"/>
              <a:t>Fresher’s can easy to understand and apply in real time. Working with micro services allows excruciating the team into minor groups and passing on them exact services that they are answerable for</a:t>
            </a:r>
            <a:r>
              <a:rPr lang="en-US" dirty="0" smtClean="0"/>
              <a:t>.</a:t>
            </a:r>
          </a:p>
          <a:p>
            <a:r>
              <a:rPr lang="en-US" dirty="0"/>
              <a:t>By agreeing the less time used parts to run on less controlling machines, you can use less cost on the infrastructure.</a:t>
            </a:r>
          </a:p>
          <a:p>
            <a:endParaRPr lang="en-US" dirty="0"/>
          </a:p>
          <a:p>
            <a:endParaRPr lang="en-US" dirty="0"/>
          </a:p>
        </p:txBody>
      </p:sp>
    </p:spTree>
    <p:extLst>
      <p:ext uri="{BB962C8B-B14F-4D97-AF65-F5344CB8AC3E}">
        <p14:creationId xmlns:p14="http://schemas.microsoft.com/office/powerpoint/2010/main" val="22226444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Nodejs</a:t>
            </a:r>
            <a:r>
              <a:rPr lang="en-US" dirty="0" smtClean="0"/>
              <a:t> Uses</a:t>
            </a:r>
            <a:endParaRPr lang="en-US" dirty="0"/>
          </a:p>
        </p:txBody>
      </p:sp>
      <p:sp>
        <p:nvSpPr>
          <p:cNvPr id="3" name="Content Placeholder 2"/>
          <p:cNvSpPr>
            <a:spLocks noGrp="1"/>
          </p:cNvSpPr>
          <p:nvPr>
            <p:ph sz="quarter" idx="13"/>
          </p:nvPr>
        </p:nvSpPr>
        <p:spPr/>
        <p:txBody>
          <a:bodyPr>
            <a:normAutofit/>
          </a:bodyPr>
          <a:lstStyle/>
          <a:p>
            <a:pPr algn="just"/>
            <a:r>
              <a:rPr lang="en-US" sz="1800" dirty="0"/>
              <a:t>The solution is mainly hang on your business objectives. If you are up to creating an actual or running web application with numerous simultaneous connections (apps for messaging, social media, games, virtual and more.) you will absolutely benefit from Node proficiencies, specifically in terms of proficient and easier development procedures. </a:t>
            </a:r>
            <a:endParaRPr lang="en-US" sz="1800" dirty="0"/>
          </a:p>
          <a:p>
            <a:pPr marL="0" indent="0" algn="just">
              <a:buNone/>
            </a:pPr>
            <a:r>
              <a:rPr lang="en-US" b="1" dirty="0" smtClean="0"/>
              <a:t>Uber </a:t>
            </a:r>
            <a:r>
              <a:rPr lang="en-US" b="1" dirty="0"/>
              <a:t>owes a lot to Node.js:</a:t>
            </a:r>
            <a:endParaRPr lang="en-US" sz="1800" b="1" dirty="0"/>
          </a:p>
          <a:p>
            <a:pPr algn="just"/>
            <a:r>
              <a:rPr lang="en-US" sz="1800" i="1" dirty="0"/>
              <a:t>"</a:t>
            </a:r>
            <a:r>
              <a:rPr lang="en-US" sz="1800" b="1" i="1" dirty="0"/>
              <a:t>The heart of the 15 billion dollar business is written as server-side Node</a:t>
            </a:r>
            <a:r>
              <a:rPr lang="en-US" sz="1800" i="1" dirty="0"/>
              <a:t>, as API-s, as reliable distributed systems with queuing and replication and geospatial databases written in Node."</a:t>
            </a:r>
            <a:endParaRPr lang="en-US" sz="1800" dirty="0"/>
          </a:p>
        </p:txBody>
      </p:sp>
    </p:spTree>
    <p:extLst>
      <p:ext uri="{BB962C8B-B14F-4D97-AF65-F5344CB8AC3E}">
        <p14:creationId xmlns:p14="http://schemas.microsoft.com/office/powerpoint/2010/main" val="5364947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Node.js?</a:t>
            </a:r>
            <a:br>
              <a:rPr lang="en-US" dirty="0"/>
            </a:br>
            <a:endParaRPr lang="en-US" dirty="0"/>
          </a:p>
        </p:txBody>
      </p:sp>
      <p:sp>
        <p:nvSpPr>
          <p:cNvPr id="3" name="Content Placeholder 2"/>
          <p:cNvSpPr>
            <a:spLocks noGrp="1"/>
          </p:cNvSpPr>
          <p:nvPr>
            <p:ph sz="quarter" idx="13"/>
          </p:nvPr>
        </p:nvSpPr>
        <p:spPr/>
        <p:txBody>
          <a:bodyPr>
            <a:normAutofit/>
          </a:bodyPr>
          <a:lstStyle/>
          <a:p>
            <a:r>
              <a:rPr lang="en-US" sz="1800" dirty="0"/>
              <a:t>One of the biggest e-commerce businesses, </a:t>
            </a:r>
            <a:r>
              <a:rPr lang="en-US" sz="1800" b="1" dirty="0"/>
              <a:t>Groupon</a:t>
            </a:r>
            <a:r>
              <a:rPr lang="en-US" sz="1800" dirty="0"/>
              <a:t>, </a:t>
            </a:r>
            <a:r>
              <a:rPr lang="en-US" sz="1800" dirty="0">
                <a:hlinkClick r:id="rId2"/>
              </a:rPr>
              <a:t>replaced</a:t>
            </a:r>
            <a:r>
              <a:rPr lang="en-US" sz="1800" dirty="0"/>
              <a:t> their Ruby on Rails, Java (Europe) and PHP stacks (South America), with a mix of Node.js, Java, and Ruby for back-end services. Such decision was reasoned by the shallow learning curve, ability to re-use earlier written elements of code and better scaling.</a:t>
            </a:r>
          </a:p>
          <a:p>
            <a:r>
              <a:rPr lang="en-US" sz="1800" dirty="0"/>
              <a:t>Data company, </a:t>
            </a:r>
            <a:r>
              <a:rPr lang="en-US" sz="1800" b="1" dirty="0" err="1"/>
              <a:t>Skycatch</a:t>
            </a:r>
            <a:r>
              <a:rPr lang="en-US" sz="1800" dirty="0"/>
              <a:t>, </a:t>
            </a:r>
            <a:r>
              <a:rPr lang="en-US" sz="1800" dirty="0">
                <a:hlinkClick r:id="rId3"/>
              </a:rPr>
              <a:t>employs</a:t>
            </a:r>
            <a:r>
              <a:rPr lang="en-US" sz="1800" dirty="0"/>
              <a:t> Node “</a:t>
            </a:r>
            <a:r>
              <a:rPr lang="en-US" sz="1800" i="1" dirty="0"/>
              <a:t>everywhere you can think of</a:t>
            </a:r>
            <a:r>
              <a:rPr lang="en-US" sz="1800" dirty="0"/>
              <a:t>” and benefits from easier scaling and language consistency.</a:t>
            </a:r>
          </a:p>
          <a:p>
            <a:r>
              <a:rPr lang="en-US" sz="1800" dirty="0"/>
              <a:t>Node turned out to be a </a:t>
            </a:r>
            <a:r>
              <a:rPr lang="en-US" sz="1800" dirty="0">
                <a:hlinkClick r:id="rId4"/>
              </a:rPr>
              <a:t>perfect fit</a:t>
            </a:r>
            <a:r>
              <a:rPr lang="en-US" sz="1800" dirty="0"/>
              <a:t> for a retail enterprise, </a:t>
            </a:r>
            <a:r>
              <a:rPr lang="en-US" sz="1800" b="1" dirty="0"/>
              <a:t>Lowe’s</a:t>
            </a:r>
            <a:r>
              <a:rPr lang="en-US" sz="1800" dirty="0"/>
              <a:t>, due to its asynchronous model and option to call various services at one time.</a:t>
            </a:r>
          </a:p>
          <a:p>
            <a:endParaRPr lang="en-US" sz="1800" dirty="0"/>
          </a:p>
        </p:txBody>
      </p:sp>
    </p:spTree>
    <p:extLst>
      <p:ext uri="{BB962C8B-B14F-4D97-AF65-F5344CB8AC3E}">
        <p14:creationId xmlns:p14="http://schemas.microsoft.com/office/powerpoint/2010/main" val="17302872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ZENRAYS – NODEJS TRAINING</a:t>
            </a:r>
            <a:endParaRPr lang="en-US" dirty="0"/>
          </a:p>
        </p:txBody>
      </p:sp>
      <p:sp>
        <p:nvSpPr>
          <p:cNvPr id="3" name="Content Placeholder 2"/>
          <p:cNvSpPr>
            <a:spLocks noGrp="1"/>
          </p:cNvSpPr>
          <p:nvPr>
            <p:ph sz="quarter" idx="13"/>
          </p:nvPr>
        </p:nvSpPr>
        <p:spPr/>
        <p:txBody>
          <a:bodyPr/>
          <a:lstStyle/>
          <a:p>
            <a:r>
              <a:rPr lang="en-US" dirty="0" smtClean="0"/>
              <a:t>To know more detail about NODEJS contact </a:t>
            </a:r>
            <a:r>
              <a:rPr lang="en-US" dirty="0" err="1" smtClean="0"/>
              <a:t>Zenrays</a:t>
            </a:r>
            <a:r>
              <a:rPr lang="en-US" dirty="0" smtClean="0"/>
              <a:t> technologies at 9916482106.</a:t>
            </a:r>
          </a:p>
          <a:p>
            <a:r>
              <a:rPr lang="en-US" dirty="0" smtClean="0"/>
              <a:t>Visit - </a:t>
            </a:r>
            <a:r>
              <a:rPr lang="en-US" b="1" i="1" dirty="0" smtClean="0"/>
              <a:t>http</a:t>
            </a:r>
            <a:r>
              <a:rPr lang="en-US" b="1" i="1" dirty="0"/>
              <a:t>://zenrays.com/nodejs-training</a:t>
            </a:r>
            <a:r>
              <a:rPr lang="en-US" b="1" i="1" dirty="0"/>
              <a:t> </a:t>
            </a:r>
            <a:endParaRPr lang="en-US" b="1" i="1" dirty="0" smtClean="0"/>
          </a:p>
          <a:p>
            <a:r>
              <a:rPr lang="en-US" dirty="0" smtClean="0"/>
              <a:t>We offer classroom and online training as well for </a:t>
            </a:r>
            <a:r>
              <a:rPr lang="en-US" dirty="0" err="1" smtClean="0"/>
              <a:t>freshers</a:t>
            </a:r>
            <a:r>
              <a:rPr lang="en-US" dirty="0" smtClean="0"/>
              <a:t> and experienced candidates.</a:t>
            </a:r>
          </a:p>
          <a:p>
            <a:r>
              <a:rPr lang="en-US" dirty="0" smtClean="0"/>
              <a:t>We providing 00% placement record, 100% complete hands-on support.</a:t>
            </a:r>
          </a:p>
          <a:p>
            <a:endParaRPr lang="en-US" dirty="0"/>
          </a:p>
        </p:txBody>
      </p:sp>
    </p:spTree>
    <p:extLst>
      <p:ext uri="{BB962C8B-B14F-4D97-AF65-F5344CB8AC3E}">
        <p14:creationId xmlns:p14="http://schemas.microsoft.com/office/powerpoint/2010/main" val="8584171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NODEJS Training</a:t>
            </a:r>
            <a:endParaRPr lang="en-US"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972492" y="2325188"/>
            <a:ext cx="7080068" cy="3801292"/>
          </a:xfrm>
        </p:spPr>
      </p:pic>
    </p:spTree>
    <p:extLst>
      <p:ext uri="{BB962C8B-B14F-4D97-AF65-F5344CB8AC3E}">
        <p14:creationId xmlns:p14="http://schemas.microsoft.com/office/powerpoint/2010/main" val="4797807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Follow us</a:t>
            </a:r>
            <a:endParaRPr lang="en-US" dirty="0"/>
          </a:p>
        </p:txBody>
      </p:sp>
      <p:sp>
        <p:nvSpPr>
          <p:cNvPr id="3" name="Content Placeholder 2"/>
          <p:cNvSpPr>
            <a:spLocks noGrp="1"/>
          </p:cNvSpPr>
          <p:nvPr>
            <p:ph sz="quarter" idx="13"/>
          </p:nvPr>
        </p:nvSpPr>
        <p:spPr/>
        <p:txBody>
          <a:bodyPr/>
          <a:lstStyle/>
          <a:p>
            <a:pPr marL="0" indent="0">
              <a:buNone/>
            </a:pPr>
            <a:r>
              <a:rPr lang="en-US" dirty="0"/>
              <a:t>https://plus.google.com/+ZenRaysTechnologiesBengaluru</a:t>
            </a:r>
            <a:r>
              <a:rPr lang="en-US" dirty="0"/>
              <a:t> </a:t>
            </a:r>
          </a:p>
          <a:p>
            <a:pPr marL="0" indent="0">
              <a:buNone/>
            </a:pPr>
            <a:r>
              <a:rPr lang="en-US" dirty="0"/>
              <a:t>https://www.facebook.com/Zenrays/</a:t>
            </a:r>
            <a:r>
              <a:rPr lang="en-US" dirty="0"/>
              <a:t> </a:t>
            </a:r>
            <a:endParaRPr lang="en-US" dirty="0" smtClean="0"/>
          </a:p>
          <a:p>
            <a:pPr marL="0" indent="0">
              <a:buNone/>
            </a:pPr>
            <a:r>
              <a:rPr lang="en-US" dirty="0"/>
              <a:t>https://twitter.com/zenrays</a:t>
            </a:r>
            <a:r>
              <a:rPr lang="en-US" dirty="0"/>
              <a:t> </a:t>
            </a:r>
            <a:endParaRPr lang="en-US" dirty="0" smtClean="0"/>
          </a:p>
          <a:p>
            <a:pPr marL="0" indent="0">
              <a:buNone/>
            </a:pPr>
            <a:r>
              <a:rPr lang="en-US" dirty="0"/>
              <a:t>https://www.linkedin.com/company/zenrays-technologies</a:t>
            </a:r>
            <a:r>
              <a:rPr lang="en-US" dirty="0"/>
              <a:t> </a:t>
            </a:r>
            <a:endParaRPr lang="en-US" dirty="0" smtClean="0"/>
          </a:p>
          <a:p>
            <a:pPr marL="0" indent="0">
              <a:buNone/>
            </a:pPr>
            <a:r>
              <a:rPr lang="en-US" dirty="0"/>
              <a:t>https://in.pinterest.com/zenrays/</a:t>
            </a:r>
            <a:r>
              <a:rPr lang="en-US" dirty="0"/>
              <a:t> </a:t>
            </a:r>
            <a:endParaRPr lang="en-US" dirty="0" smtClean="0"/>
          </a:p>
          <a:p>
            <a:pPr marL="0" indent="0">
              <a:buNone/>
            </a:pPr>
            <a:r>
              <a:rPr lang="en-US" dirty="0"/>
              <a:t>https://www.instagram.com/zenraystechnologies/</a:t>
            </a:r>
            <a:r>
              <a:rPr lang="en-US" dirty="0"/>
              <a:t> </a:t>
            </a:r>
            <a:endParaRPr lang="en-US" dirty="0" smtClean="0"/>
          </a:p>
          <a:p>
            <a:pPr marL="0" indent="0">
              <a:buNone/>
            </a:pPr>
            <a:r>
              <a:rPr lang="en-US" dirty="0"/>
              <a:t>https://www.quora.com/profile/ZenRays-Technologies</a:t>
            </a:r>
            <a:r>
              <a:rPr lang="en-US" dirty="0"/>
              <a:t> </a:t>
            </a:r>
            <a:endParaRPr lang="en-US" dirty="0" smtClean="0"/>
          </a:p>
          <a:p>
            <a:pPr marL="0" indent="0">
              <a:buNone/>
            </a:pPr>
            <a:endParaRPr lang="en-US" dirty="0"/>
          </a:p>
        </p:txBody>
      </p:sp>
    </p:spTree>
    <p:extLst>
      <p:ext uri="{BB962C8B-B14F-4D97-AF65-F5344CB8AC3E}">
        <p14:creationId xmlns:p14="http://schemas.microsoft.com/office/powerpoint/2010/main" val="3505277598"/>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103</TotalTime>
  <Words>374</Words>
  <Application>Microsoft Office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Tw Cen MT</vt:lpstr>
      <vt:lpstr>Droplet</vt:lpstr>
      <vt:lpstr>Nodejs Training </vt:lpstr>
      <vt:lpstr>How Nodejs helpful for enterprises</vt:lpstr>
      <vt:lpstr>Enterprises who productively using Node.js </vt:lpstr>
      <vt:lpstr>NODEJS Advantages</vt:lpstr>
      <vt:lpstr>Nodejs Uses</vt:lpstr>
      <vt:lpstr>Why use Node.js? </vt:lpstr>
      <vt:lpstr>ZENRAYS – NODEJS TRAINING</vt:lpstr>
      <vt:lpstr>NODEJS Training</vt:lpstr>
      <vt:lpstr>Follow us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 Training</dc:title>
  <dc:creator>Windows User</dc:creator>
  <cp:lastModifiedBy>Windows User</cp:lastModifiedBy>
  <cp:revision>10</cp:revision>
  <dcterms:created xsi:type="dcterms:W3CDTF">2017-09-19T07:46:53Z</dcterms:created>
  <dcterms:modified xsi:type="dcterms:W3CDTF">2017-09-19T09:30:23Z</dcterms:modified>
</cp:coreProperties>
</file>