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zenrays.com/nodejs-trai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a:t>
            </a:r>
            <a:r>
              <a:rPr lang="en-US" dirty="0" err="1" smtClean="0"/>
              <a:t>NOdeJS</a:t>
            </a:r>
            <a:r>
              <a:rPr lang="en-US" dirty="0" smtClean="0"/>
              <a:t>?</a:t>
            </a:r>
            <a:endParaRPr lang="en-US" dirty="0"/>
          </a:p>
        </p:txBody>
      </p:sp>
      <p:sp>
        <p:nvSpPr>
          <p:cNvPr id="3" name="Subtitle 2"/>
          <p:cNvSpPr>
            <a:spLocks noGrp="1"/>
          </p:cNvSpPr>
          <p:nvPr>
            <p:ph type="subTitle" idx="1"/>
          </p:nvPr>
        </p:nvSpPr>
        <p:spPr/>
        <p:txBody>
          <a:bodyPr/>
          <a:lstStyle/>
          <a:p>
            <a:r>
              <a:rPr lang="en-US" dirty="0" err="1" smtClean="0"/>
              <a:t>ZenRays</a:t>
            </a:r>
            <a:r>
              <a:rPr lang="en-US" dirty="0" smtClean="0"/>
              <a:t> Technologies</a:t>
            </a:r>
            <a:endParaRPr lang="en-US" dirty="0"/>
          </a:p>
        </p:txBody>
      </p:sp>
    </p:spTree>
    <p:extLst>
      <p:ext uri="{BB962C8B-B14F-4D97-AF65-F5344CB8AC3E}">
        <p14:creationId xmlns:p14="http://schemas.microsoft.com/office/powerpoint/2010/main" val="121219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r>
              <a:rPr lang="en-US" sz="3200" b="1" smtClean="0"/>
              <a:t>THANK   </a:t>
            </a:r>
            <a:r>
              <a:rPr lang="en-US" sz="3200" b="1" dirty="0" smtClean="0"/>
              <a:t>YOU</a:t>
            </a:r>
            <a:endParaRPr lang="en-US" sz="3200" b="1" dirty="0"/>
          </a:p>
          <a:p>
            <a:pPr marL="0" indent="0">
              <a:buNone/>
            </a:pPr>
            <a:endParaRPr lang="en-US" dirty="0"/>
          </a:p>
        </p:txBody>
      </p:sp>
    </p:spTree>
    <p:extLst>
      <p:ext uri="{BB962C8B-B14F-4D97-AF65-F5344CB8AC3E}">
        <p14:creationId xmlns:p14="http://schemas.microsoft.com/office/powerpoint/2010/main" val="3030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Biggest companies using </a:t>
            </a:r>
            <a:r>
              <a:rPr lang="en-US" dirty="0" err="1" smtClean="0"/>
              <a:t>NodeJS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Paypal</a:t>
            </a:r>
            <a:endParaRPr lang="en-US" dirty="0"/>
          </a:p>
          <a:p>
            <a:r>
              <a:rPr lang="en-US" dirty="0"/>
              <a:t>LinkedIn</a:t>
            </a:r>
          </a:p>
          <a:p>
            <a:r>
              <a:rPr lang="en-US" dirty="0"/>
              <a:t>Yahoo</a:t>
            </a:r>
          </a:p>
          <a:p>
            <a:r>
              <a:rPr lang="en-US" dirty="0"/>
              <a:t>Mozilla</a:t>
            </a:r>
          </a:p>
          <a:p>
            <a:r>
              <a:rPr lang="en-US" dirty="0"/>
              <a:t>Netflix</a:t>
            </a:r>
          </a:p>
          <a:p>
            <a:r>
              <a:rPr lang="en-US" dirty="0"/>
              <a:t>Uber</a:t>
            </a:r>
          </a:p>
          <a:p>
            <a:r>
              <a:rPr lang="en-US" dirty="0"/>
              <a:t>Groupon</a:t>
            </a:r>
          </a:p>
          <a:p>
            <a:r>
              <a:rPr lang="en-US" dirty="0" err="1"/>
              <a:t>GoDaddy</a:t>
            </a:r>
            <a:endParaRPr lang="en-US" dirty="0"/>
          </a:p>
          <a:p>
            <a:r>
              <a:rPr lang="en-US" dirty="0" err="1"/>
              <a:t>Ebay</a:t>
            </a:r>
            <a:endParaRPr lang="en-US" dirty="0"/>
          </a:p>
          <a:p>
            <a:endParaRPr lang="en-US" dirty="0"/>
          </a:p>
        </p:txBody>
      </p:sp>
    </p:spTree>
    <p:extLst>
      <p:ext uri="{BB962C8B-B14F-4D97-AF65-F5344CB8AC3E}">
        <p14:creationId xmlns:p14="http://schemas.microsoft.com/office/powerpoint/2010/main" val="307381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a:t>
            </a:r>
            <a:r>
              <a:rPr lang="en-US" b="1" dirty="0" err="1"/>
              <a:t>Paypal</a:t>
            </a:r>
            <a:r>
              <a:rPr lang="en-US" b="1" dirty="0"/>
              <a:t> and other industries using </a:t>
            </a:r>
            <a:r>
              <a:rPr lang="en-US" b="1" dirty="0" err="1"/>
              <a:t>NodeJS</a:t>
            </a:r>
            <a:r>
              <a:rPr lang="en-US" b="1" dirty="0"/>
              <a:t>:</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err="1"/>
              <a:t>Paypal</a:t>
            </a:r>
            <a:r>
              <a:rPr lang="en-US" dirty="0"/>
              <a:t> is one of the biggest and most famous worldwide systems for online payments. This allows its users to transact with each other through internet fast as well effortlessly in more than 100 currencies. It has almost 184 million active customer (as of 2015). The Firm has been using Node.js to create consumer-facing side of their web applications</a:t>
            </a:r>
            <a:r>
              <a:rPr lang="en-US" dirty="0" smtClean="0"/>
              <a:t>.</a:t>
            </a:r>
          </a:p>
          <a:p>
            <a:pPr algn="just"/>
            <a:r>
              <a:rPr lang="en-US" dirty="0" smtClean="0"/>
              <a:t>Node.js </a:t>
            </a:r>
            <a:r>
              <a:rPr lang="en-US" dirty="0"/>
              <a:t>assist them solve (border among the browser and server) by allowing both the browser and server applications to be inscribed in JavaScript. It combines our engineering experts into one team which lets us to understand and respond to our users’ wants at any stage in the technology stack”.</a:t>
            </a:r>
          </a:p>
          <a:p>
            <a:pPr algn="just"/>
            <a:endParaRPr lang="en-US" dirty="0"/>
          </a:p>
          <a:p>
            <a:pPr algn="just"/>
            <a:endParaRPr lang="en-US" dirty="0"/>
          </a:p>
        </p:txBody>
      </p:sp>
    </p:spTree>
    <p:extLst>
      <p:ext uri="{BB962C8B-B14F-4D97-AF65-F5344CB8AC3E}">
        <p14:creationId xmlns:p14="http://schemas.microsoft.com/office/powerpoint/2010/main" val="368106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Industries are using </a:t>
            </a:r>
            <a:r>
              <a:rPr lang="en-US" b="1" dirty="0" err="1" smtClean="0"/>
              <a:t>NodeJS</a:t>
            </a:r>
            <a:endParaRPr lang="en-US" b="1" dirty="0"/>
          </a:p>
        </p:txBody>
      </p:sp>
      <p:sp>
        <p:nvSpPr>
          <p:cNvPr id="3" name="Content Placeholder 2"/>
          <p:cNvSpPr>
            <a:spLocks noGrp="1"/>
          </p:cNvSpPr>
          <p:nvPr>
            <p:ph idx="1"/>
          </p:nvPr>
        </p:nvSpPr>
        <p:spPr/>
        <p:txBody>
          <a:bodyPr/>
          <a:lstStyle/>
          <a:p>
            <a:pPr algn="just"/>
            <a:r>
              <a:rPr lang="en-US" dirty="0"/>
              <a:t>The Node.js app was developed almost double as fast with less people, in 33% less lines of code and 40% less files (in comparison with earlier Java built application).</a:t>
            </a:r>
          </a:p>
          <a:p>
            <a:pPr algn="just"/>
            <a:r>
              <a:rPr lang="en-US" dirty="0"/>
              <a:t>It will increase the app performance, it is actually scalable and eco-friendly.</a:t>
            </a:r>
          </a:p>
          <a:p>
            <a:pPr algn="just"/>
            <a:r>
              <a:rPr lang="en-US" dirty="0"/>
              <a:t>Node important reasons: First one is memory footprint” and “it was helpful to be capable to use the same language on the server side and client side as well.</a:t>
            </a:r>
          </a:p>
          <a:p>
            <a:pPr algn="just"/>
            <a:r>
              <a:rPr lang="en-US" dirty="0"/>
              <a:t>Node.js lightweight, flexible and quick application. As a result, the startup time of their new app has been reduced by 70%.</a:t>
            </a:r>
          </a:p>
          <a:p>
            <a:pPr algn="just"/>
            <a:endParaRPr lang="en-US" dirty="0"/>
          </a:p>
        </p:txBody>
      </p:sp>
    </p:spTree>
    <p:extLst>
      <p:ext uri="{BB962C8B-B14F-4D97-AF65-F5344CB8AC3E}">
        <p14:creationId xmlns:p14="http://schemas.microsoft.com/office/powerpoint/2010/main" val="108860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Industries are using </a:t>
            </a:r>
            <a:r>
              <a:rPr lang="en-US" b="1" dirty="0" err="1"/>
              <a:t>NodeJS</a:t>
            </a:r>
            <a:endParaRPr lang="en-US" dirty="0"/>
          </a:p>
        </p:txBody>
      </p:sp>
      <p:sp>
        <p:nvSpPr>
          <p:cNvPr id="3" name="Content Placeholder 2"/>
          <p:cNvSpPr>
            <a:spLocks noGrp="1"/>
          </p:cNvSpPr>
          <p:nvPr>
            <p:ph idx="1"/>
          </p:nvPr>
        </p:nvSpPr>
        <p:spPr/>
        <p:txBody>
          <a:bodyPr/>
          <a:lstStyle/>
          <a:p>
            <a:r>
              <a:rPr lang="en-US" dirty="0"/>
              <a:t>According to Uber, </a:t>
            </a:r>
            <a:r>
              <a:rPr lang="en-US" dirty="0" err="1"/>
              <a:t>NodeJS</a:t>
            </a:r>
            <a:r>
              <a:rPr lang="en-US" dirty="0"/>
              <a:t> has three primary strengths: processes lots of information rapidly; programs can be reviewed and faults can be examined on the fly – without needing a restart, so programmers can broadcast and deploy fresh code always; active open source community constantly improves the technology, so it gets healthier all the time, virtually on its own.</a:t>
            </a:r>
          </a:p>
          <a:p>
            <a:r>
              <a:rPr lang="en-US" dirty="0"/>
              <a:t>According to Groupon, They are listing 3 reasons like:</a:t>
            </a:r>
          </a:p>
          <a:p>
            <a:r>
              <a:rPr lang="en-US" dirty="0"/>
              <a:t>Vibrant community</a:t>
            </a:r>
          </a:p>
          <a:p>
            <a:r>
              <a:rPr lang="en-US" dirty="0"/>
              <a:t>NPM, performance and easy scalability.</a:t>
            </a:r>
          </a:p>
          <a:p>
            <a:pPr marL="0" indent="0">
              <a:buNone/>
            </a:pPr>
            <a:endParaRPr lang="en-US" dirty="0"/>
          </a:p>
        </p:txBody>
      </p:sp>
    </p:spTree>
    <p:extLst>
      <p:ext uri="{BB962C8B-B14F-4D97-AF65-F5344CB8AC3E}">
        <p14:creationId xmlns:p14="http://schemas.microsoft.com/office/powerpoint/2010/main" val="140712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Industries are using </a:t>
            </a:r>
            <a:r>
              <a:rPr lang="en-US" b="1" dirty="0" err="1"/>
              <a:t>NodeJS</a:t>
            </a:r>
            <a:endParaRPr lang="en-US" dirty="0"/>
          </a:p>
        </p:txBody>
      </p:sp>
      <p:sp>
        <p:nvSpPr>
          <p:cNvPr id="3" name="Content Placeholder 2"/>
          <p:cNvSpPr>
            <a:spLocks noGrp="1"/>
          </p:cNvSpPr>
          <p:nvPr>
            <p:ph idx="1"/>
          </p:nvPr>
        </p:nvSpPr>
        <p:spPr/>
        <p:txBody>
          <a:bodyPr/>
          <a:lstStyle/>
          <a:p>
            <a:pPr algn="just"/>
            <a:r>
              <a:rPr lang="en-US" dirty="0"/>
              <a:t>Node enables to create high eminence applications, deploy new features instantaneously, write unit and integration tests effortlessly, REST easily.</a:t>
            </a:r>
          </a:p>
          <a:p>
            <a:pPr algn="just"/>
            <a:r>
              <a:rPr lang="en-US" dirty="0"/>
              <a:t>So learn </a:t>
            </a:r>
            <a:r>
              <a:rPr lang="en-US" dirty="0" err="1"/>
              <a:t>NodeJS</a:t>
            </a:r>
            <a:r>
              <a:rPr lang="en-US" dirty="0"/>
              <a:t> training in Bangalore with real time running project support with </a:t>
            </a:r>
            <a:r>
              <a:rPr lang="en-US" dirty="0" err="1"/>
              <a:t>ZenRays</a:t>
            </a:r>
            <a:r>
              <a:rPr lang="en-US" dirty="0"/>
              <a:t> Technologies. Contact at 9916482106.</a:t>
            </a:r>
          </a:p>
          <a:p>
            <a:pPr algn="just"/>
            <a:r>
              <a:rPr lang="en-US" dirty="0"/>
              <a:t>Visit us: </a:t>
            </a:r>
            <a:r>
              <a:rPr lang="en-US" u="sng" dirty="0">
                <a:hlinkClick r:id="rId2"/>
              </a:rPr>
              <a:t>http://zenrays.com/nodejs-training</a:t>
            </a:r>
            <a:endParaRPr lang="en-US" dirty="0"/>
          </a:p>
          <a:p>
            <a:pPr algn="just"/>
            <a:endParaRPr lang="en-US" dirty="0"/>
          </a:p>
        </p:txBody>
      </p:sp>
    </p:spTree>
    <p:extLst>
      <p:ext uri="{BB962C8B-B14F-4D97-AF65-F5344CB8AC3E}">
        <p14:creationId xmlns:p14="http://schemas.microsoft.com/office/powerpoint/2010/main" val="27663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err="1" smtClean="0"/>
              <a:t>ZenRays</a:t>
            </a:r>
            <a:r>
              <a:rPr lang="en-US" b="1" dirty="0" smtClean="0"/>
              <a:t> – </a:t>
            </a:r>
            <a:r>
              <a:rPr lang="en-US" b="1" dirty="0" err="1" smtClean="0"/>
              <a:t>NodeJS</a:t>
            </a:r>
            <a:r>
              <a:rPr lang="en-US" b="1" dirty="0" smtClean="0"/>
              <a:t> Training</a:t>
            </a:r>
            <a:endParaRPr lang="en-US" b="1" dirty="0"/>
          </a:p>
        </p:txBody>
      </p:sp>
      <p:sp>
        <p:nvSpPr>
          <p:cNvPr id="3" name="Content Placeholder 2"/>
          <p:cNvSpPr>
            <a:spLocks noGrp="1"/>
          </p:cNvSpPr>
          <p:nvPr>
            <p:ph idx="1"/>
          </p:nvPr>
        </p:nvSpPr>
        <p:spPr/>
        <p:txBody>
          <a:bodyPr/>
          <a:lstStyle/>
          <a:p>
            <a:pPr algn="just"/>
            <a:r>
              <a:rPr lang="en-US" dirty="0"/>
              <a:t>We have many training institutes which offers </a:t>
            </a:r>
            <a:r>
              <a:rPr lang="en-US" dirty="0" err="1"/>
              <a:t>NodeJS</a:t>
            </a:r>
            <a:r>
              <a:rPr lang="en-US" dirty="0"/>
              <a:t> training in Bangalore, but finding a right institute is a little difficult. </a:t>
            </a:r>
            <a:r>
              <a:rPr lang="en-US" dirty="0" err="1"/>
              <a:t>ZenRays</a:t>
            </a:r>
            <a:r>
              <a:rPr lang="en-US" dirty="0"/>
              <a:t> Technologies is the right solution for your searching. </a:t>
            </a:r>
            <a:endParaRPr lang="en-US" dirty="0" smtClean="0"/>
          </a:p>
          <a:p>
            <a:pPr algn="just"/>
            <a:endParaRPr lang="en-US" dirty="0"/>
          </a:p>
          <a:p>
            <a:pPr algn="just"/>
            <a:r>
              <a:rPr lang="en-US" dirty="0" smtClean="0"/>
              <a:t>They </a:t>
            </a:r>
            <a:r>
              <a:rPr lang="en-US" dirty="0"/>
              <a:t>are providing best career oriented training and after completion of </a:t>
            </a:r>
            <a:r>
              <a:rPr lang="en-US" dirty="0" err="1"/>
              <a:t>NodeJS</a:t>
            </a:r>
            <a:r>
              <a:rPr lang="en-US" dirty="0"/>
              <a:t> training, you will get opportunity to work on live project. Our main motto is to give 100% quality training with placement support. Call us at: 9916482106. Visit: http://zenrays.com/nodejs-training</a:t>
            </a:r>
            <a:r>
              <a:rPr lang="en-US" dirty="0"/>
              <a:t> </a:t>
            </a:r>
          </a:p>
        </p:txBody>
      </p:sp>
    </p:spTree>
    <p:extLst>
      <p:ext uri="{BB962C8B-B14F-4D97-AF65-F5344CB8AC3E}">
        <p14:creationId xmlns:p14="http://schemas.microsoft.com/office/powerpoint/2010/main" val="14670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t>
            </a:r>
            <a:r>
              <a:rPr lang="en-US" b="1" dirty="0" err="1"/>
              <a:t>ZenRays</a:t>
            </a:r>
            <a:r>
              <a:rPr lang="en-US" b="1" dirty="0"/>
              <a:t> – </a:t>
            </a:r>
            <a:r>
              <a:rPr lang="en-US" b="1" dirty="0" err="1"/>
              <a:t>NodeJS</a:t>
            </a:r>
            <a:r>
              <a:rPr lang="en-US" b="1" dirty="0"/>
              <a:t> Training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403565"/>
            <a:ext cx="6740434" cy="3396343"/>
          </a:xfrm>
        </p:spPr>
      </p:pic>
    </p:spTree>
    <p:extLst>
      <p:ext uri="{BB962C8B-B14F-4D97-AF65-F5344CB8AC3E}">
        <p14:creationId xmlns:p14="http://schemas.microsoft.com/office/powerpoint/2010/main" val="59623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b="1" dirty="0"/>
              <a:t>Facebook</a:t>
            </a:r>
            <a:r>
              <a:rPr lang="en-US" dirty="0"/>
              <a:t>	 https://www.facebook.com/Zenrays/</a:t>
            </a:r>
          </a:p>
          <a:p>
            <a:pPr marL="0" indent="0">
              <a:buNone/>
            </a:pPr>
            <a:r>
              <a:rPr lang="en-US" b="1" dirty="0"/>
              <a:t>Twitter</a:t>
            </a:r>
            <a:r>
              <a:rPr lang="en-US" dirty="0"/>
              <a:t>		 https://twitter.com/zenrays</a:t>
            </a:r>
          </a:p>
          <a:p>
            <a:pPr marL="0" indent="0">
              <a:buNone/>
            </a:pPr>
            <a:r>
              <a:rPr lang="en-US" b="1" dirty="0" err="1"/>
              <a:t>Linkedin</a:t>
            </a:r>
            <a:r>
              <a:rPr lang="en-US" b="1" dirty="0"/>
              <a:t>	</a:t>
            </a:r>
            <a:r>
              <a:rPr lang="en-US" dirty="0"/>
              <a:t> </a:t>
            </a:r>
            <a:r>
              <a:rPr lang="en-US" dirty="0" smtClean="0"/>
              <a:t>              https</a:t>
            </a:r>
            <a:r>
              <a:rPr lang="en-US" dirty="0"/>
              <a:t>://www.linkedin.com/company/zenrays-technologies</a:t>
            </a:r>
          </a:p>
          <a:p>
            <a:pPr marL="0" indent="0">
              <a:buNone/>
            </a:pPr>
            <a:r>
              <a:rPr lang="en-US" b="1" dirty="0"/>
              <a:t>Pinterest</a:t>
            </a:r>
            <a:r>
              <a:rPr lang="en-US" dirty="0"/>
              <a:t>	 https://in.pinterest.com/zenrays/</a:t>
            </a:r>
          </a:p>
          <a:p>
            <a:pPr marL="0" indent="0">
              <a:buNone/>
            </a:pPr>
            <a:r>
              <a:rPr lang="en-US" b="1" dirty="0"/>
              <a:t>Instagram</a:t>
            </a:r>
            <a:r>
              <a:rPr lang="en-US" dirty="0"/>
              <a:t>	 https://www.instagram.com/zenraystechnologies/</a:t>
            </a:r>
          </a:p>
          <a:p>
            <a:pPr marL="0" indent="0">
              <a:buNone/>
            </a:pPr>
            <a:r>
              <a:rPr lang="en-US" b="1" dirty="0"/>
              <a:t>Google+</a:t>
            </a:r>
            <a:r>
              <a:rPr lang="en-US" dirty="0"/>
              <a:t>	 </a:t>
            </a:r>
            <a:r>
              <a:rPr lang="en-US" dirty="0" smtClean="0"/>
              <a:t>              https</a:t>
            </a:r>
            <a:r>
              <a:rPr lang="en-US" dirty="0"/>
              <a:t>://plus.google.com/+ZenRaysTechnologiesBengaluru</a:t>
            </a:r>
          </a:p>
          <a:p>
            <a:pPr marL="0" indent="0">
              <a:buNone/>
            </a:pPr>
            <a:r>
              <a:rPr lang="en-US" b="1" dirty="0" err="1"/>
              <a:t>Quora</a:t>
            </a:r>
            <a:r>
              <a:rPr lang="en-US" dirty="0"/>
              <a:t>		 https://www.quora.com/profile/ZenRays-Technologies</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6470367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TotalTime>
  <Words>496</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Why  NOdeJS?</vt:lpstr>
      <vt:lpstr>What are the Biggest companies using NodeJS</vt:lpstr>
      <vt:lpstr>Why Paypal and other industries using NodeJS: </vt:lpstr>
      <vt:lpstr>Why Industries are using NodeJS</vt:lpstr>
      <vt:lpstr>Why Industries are using NodeJS</vt:lpstr>
      <vt:lpstr>Why Industries are using NodeJS</vt:lpstr>
      <vt:lpstr>Why ZenRays – NodeJS Training</vt:lpstr>
      <vt:lpstr>Why ZenRays – NodeJS Training</vt:lpstr>
      <vt:lpstr>Follow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NOdeJS?</dc:title>
  <dc:creator>Windows User</dc:creator>
  <cp:lastModifiedBy>Windows User</cp:lastModifiedBy>
  <cp:revision>11</cp:revision>
  <dcterms:created xsi:type="dcterms:W3CDTF">2017-12-14T09:05:03Z</dcterms:created>
  <dcterms:modified xsi:type="dcterms:W3CDTF">2017-12-14T09:12:34Z</dcterms:modified>
</cp:coreProperties>
</file>