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9887D-6A8A-45B9-BE1F-6E55A8B4B01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8B2AEC8-25ED-4908-9DA9-59A6B96DC080}">
      <dgm:prSet phldrT="[Text]"/>
      <dgm:spPr/>
      <dgm:t>
        <a:bodyPr/>
        <a:lstStyle/>
        <a:p>
          <a:r>
            <a:rPr lang="en-IN" dirty="0"/>
            <a:t>2010 Project started</a:t>
          </a:r>
        </a:p>
      </dgm:t>
    </dgm:pt>
    <dgm:pt modelId="{DC566E7F-A79A-4130-A6E9-4C3C0427510C}" type="parTrans" cxnId="{6CB2696F-3AF8-4925-84A4-45BEDFE17074}">
      <dgm:prSet/>
      <dgm:spPr/>
      <dgm:t>
        <a:bodyPr/>
        <a:lstStyle/>
        <a:p>
          <a:endParaRPr lang="en-IN"/>
        </a:p>
      </dgm:t>
    </dgm:pt>
    <dgm:pt modelId="{8FD356FC-A2CB-4B90-928F-E310A739A847}" type="sibTrans" cxnId="{6CB2696F-3AF8-4925-84A4-45BEDFE17074}">
      <dgm:prSet/>
      <dgm:spPr/>
      <dgm:t>
        <a:bodyPr/>
        <a:lstStyle/>
        <a:p>
          <a:endParaRPr lang="en-IN"/>
        </a:p>
      </dgm:t>
    </dgm:pt>
    <dgm:pt modelId="{32CC1E58-A6B8-426A-ACB8-A954D7F2D0AE}">
      <dgm:prSet phldrT="[Text]"/>
      <dgm:spPr/>
      <dgm:t>
        <a:bodyPr/>
        <a:lstStyle/>
        <a:p>
          <a:r>
            <a:rPr lang="en-IN" dirty="0"/>
            <a:t>2016 Kotlin 1.0</a:t>
          </a:r>
        </a:p>
      </dgm:t>
    </dgm:pt>
    <dgm:pt modelId="{4D7C0E72-620E-47F5-8A4D-0133CD88058C}" type="parTrans" cxnId="{69657FF8-87CB-47A6-8249-C8C8893941B7}">
      <dgm:prSet/>
      <dgm:spPr/>
      <dgm:t>
        <a:bodyPr/>
        <a:lstStyle/>
        <a:p>
          <a:endParaRPr lang="en-IN"/>
        </a:p>
      </dgm:t>
    </dgm:pt>
    <dgm:pt modelId="{D892C37F-0291-460A-A499-67E2174D6184}" type="sibTrans" cxnId="{69657FF8-87CB-47A6-8249-C8C8893941B7}">
      <dgm:prSet/>
      <dgm:spPr/>
      <dgm:t>
        <a:bodyPr/>
        <a:lstStyle/>
        <a:p>
          <a:endParaRPr lang="en-IN"/>
        </a:p>
      </dgm:t>
    </dgm:pt>
    <dgm:pt modelId="{E9A1DBA1-1105-48FE-8F10-856E3A3BD10C}">
      <dgm:prSet phldrT="[Text]"/>
      <dgm:spPr/>
      <dgm:t>
        <a:bodyPr/>
        <a:lstStyle/>
        <a:p>
          <a:r>
            <a:rPr lang="en-IN" dirty="0"/>
            <a:t>2017 Official on Android</a:t>
          </a:r>
        </a:p>
      </dgm:t>
    </dgm:pt>
    <dgm:pt modelId="{AA29E04B-D47B-436A-B82D-52E2155506F9}" type="parTrans" cxnId="{07A425C0-3779-4A93-9E5B-010C5AFEBA0E}">
      <dgm:prSet/>
      <dgm:spPr/>
      <dgm:t>
        <a:bodyPr/>
        <a:lstStyle/>
        <a:p>
          <a:endParaRPr lang="en-IN"/>
        </a:p>
      </dgm:t>
    </dgm:pt>
    <dgm:pt modelId="{B1678713-D3B6-4F84-9614-3B6B00B78124}" type="sibTrans" cxnId="{07A425C0-3779-4A93-9E5B-010C5AFEBA0E}">
      <dgm:prSet/>
      <dgm:spPr/>
      <dgm:t>
        <a:bodyPr/>
        <a:lstStyle/>
        <a:p>
          <a:endParaRPr lang="en-IN"/>
        </a:p>
      </dgm:t>
    </dgm:pt>
    <dgm:pt modelId="{5C25D993-F119-40D6-9773-D5E2A16E850B}">
      <dgm:prSet phldrT="[Text]"/>
      <dgm:spPr/>
      <dgm:t>
        <a:bodyPr/>
        <a:lstStyle/>
        <a:p>
          <a:r>
            <a:rPr lang="en-IN" dirty="0"/>
            <a:t>2018 Kotlin 1.3</a:t>
          </a:r>
        </a:p>
      </dgm:t>
    </dgm:pt>
    <dgm:pt modelId="{F7EA705E-922F-49E6-8EA2-478970495EBB}" type="parTrans" cxnId="{2E3DF0C3-9ACB-4839-98BD-95D47D306F77}">
      <dgm:prSet/>
      <dgm:spPr/>
      <dgm:t>
        <a:bodyPr/>
        <a:lstStyle/>
        <a:p>
          <a:endParaRPr lang="en-IN"/>
        </a:p>
      </dgm:t>
    </dgm:pt>
    <dgm:pt modelId="{C1FD9CC1-CF17-44CE-92DE-6ADE9CC53001}" type="sibTrans" cxnId="{2E3DF0C3-9ACB-4839-98BD-95D47D306F77}">
      <dgm:prSet/>
      <dgm:spPr/>
      <dgm:t>
        <a:bodyPr/>
        <a:lstStyle/>
        <a:p>
          <a:endParaRPr lang="en-IN"/>
        </a:p>
      </dgm:t>
    </dgm:pt>
    <dgm:pt modelId="{7CD1475E-5618-4FFA-9BCC-D09BCE7F2388}">
      <dgm:prSet phldrT="[Text]"/>
      <dgm:spPr/>
      <dgm:t>
        <a:bodyPr/>
        <a:lstStyle/>
        <a:p>
          <a:r>
            <a:rPr lang="en-IN" dirty="0"/>
            <a:t>2020 Kotlin 1.4</a:t>
          </a:r>
        </a:p>
      </dgm:t>
    </dgm:pt>
    <dgm:pt modelId="{57B76E9D-35DD-41DC-9128-49EA0CB51853}" type="parTrans" cxnId="{C0636242-BA36-4D66-BD2A-ABF75BB65CCE}">
      <dgm:prSet/>
      <dgm:spPr/>
      <dgm:t>
        <a:bodyPr/>
        <a:lstStyle/>
        <a:p>
          <a:endParaRPr lang="en-IN"/>
        </a:p>
      </dgm:t>
    </dgm:pt>
    <dgm:pt modelId="{4D1C6A3F-FF7A-4070-BF18-02388B49FBF3}" type="sibTrans" cxnId="{C0636242-BA36-4D66-BD2A-ABF75BB65CCE}">
      <dgm:prSet/>
      <dgm:spPr/>
      <dgm:t>
        <a:bodyPr/>
        <a:lstStyle/>
        <a:p>
          <a:endParaRPr lang="en-IN"/>
        </a:p>
      </dgm:t>
    </dgm:pt>
    <dgm:pt modelId="{189F0DF8-39E7-4580-8FE4-3000D59B9526}">
      <dgm:prSet phldrT="[Text]"/>
      <dgm:spPr/>
      <dgm:t>
        <a:bodyPr/>
        <a:lstStyle/>
        <a:p>
          <a:r>
            <a:rPr lang="en-IN" dirty="0"/>
            <a:t>2021 Kotlin 1.5</a:t>
          </a:r>
        </a:p>
      </dgm:t>
    </dgm:pt>
    <dgm:pt modelId="{782A0336-178F-4BD4-BA19-89C492100299}" type="parTrans" cxnId="{5EDBA6FF-BD10-45AA-A60C-796ECCB50AE9}">
      <dgm:prSet/>
      <dgm:spPr/>
      <dgm:t>
        <a:bodyPr/>
        <a:lstStyle/>
        <a:p>
          <a:endParaRPr lang="en-IN"/>
        </a:p>
      </dgm:t>
    </dgm:pt>
    <dgm:pt modelId="{97C84E23-6583-4286-9283-009E0F3F75AC}" type="sibTrans" cxnId="{5EDBA6FF-BD10-45AA-A60C-796ECCB50AE9}">
      <dgm:prSet/>
      <dgm:spPr/>
      <dgm:t>
        <a:bodyPr/>
        <a:lstStyle/>
        <a:p>
          <a:endParaRPr lang="en-IN"/>
        </a:p>
      </dgm:t>
    </dgm:pt>
    <dgm:pt modelId="{3418C71F-C444-444B-8029-A8504DFC638C}">
      <dgm:prSet phldrT="[Text]"/>
      <dgm:spPr/>
      <dgm:t>
        <a:bodyPr/>
        <a:lstStyle/>
        <a:p>
          <a:endParaRPr lang="en-IN" dirty="0"/>
        </a:p>
      </dgm:t>
    </dgm:pt>
    <dgm:pt modelId="{D89FBC9D-A599-497E-8592-09B2D1E37CB8}" type="parTrans" cxnId="{273756FA-3E8D-47F8-941A-56822F721008}">
      <dgm:prSet/>
      <dgm:spPr/>
      <dgm:t>
        <a:bodyPr/>
        <a:lstStyle/>
        <a:p>
          <a:endParaRPr lang="en-IN"/>
        </a:p>
      </dgm:t>
    </dgm:pt>
    <dgm:pt modelId="{BEC07DCC-62E5-4D45-92AE-876BDB3969CE}" type="sibTrans" cxnId="{273756FA-3E8D-47F8-941A-56822F721008}">
      <dgm:prSet/>
      <dgm:spPr/>
      <dgm:t>
        <a:bodyPr/>
        <a:lstStyle/>
        <a:p>
          <a:endParaRPr lang="en-IN"/>
        </a:p>
      </dgm:t>
    </dgm:pt>
    <dgm:pt modelId="{CFE997E6-0FC8-4475-AAA3-46EF8448DAA8}">
      <dgm:prSet phldrT="[Text]"/>
      <dgm:spPr/>
      <dgm:t>
        <a:bodyPr/>
        <a:lstStyle/>
        <a:p>
          <a:endParaRPr lang="en-IN" dirty="0"/>
        </a:p>
      </dgm:t>
    </dgm:pt>
    <dgm:pt modelId="{8893A70B-5546-40B4-A9B8-8CC173407919}" type="parTrans" cxnId="{175AD98E-92CE-4696-A825-C18736469864}">
      <dgm:prSet/>
      <dgm:spPr/>
      <dgm:t>
        <a:bodyPr/>
        <a:lstStyle/>
        <a:p>
          <a:endParaRPr lang="en-IN"/>
        </a:p>
      </dgm:t>
    </dgm:pt>
    <dgm:pt modelId="{3EB5E9B5-1365-46C4-8D75-DB183F11E7E1}" type="sibTrans" cxnId="{175AD98E-92CE-4696-A825-C18736469864}">
      <dgm:prSet/>
      <dgm:spPr/>
      <dgm:t>
        <a:bodyPr/>
        <a:lstStyle/>
        <a:p>
          <a:endParaRPr lang="en-IN"/>
        </a:p>
      </dgm:t>
    </dgm:pt>
    <dgm:pt modelId="{80616069-D1EE-4A62-8C60-D83A192B0A30}">
      <dgm:prSet phldrT="[Text]"/>
      <dgm:spPr/>
      <dgm:t>
        <a:bodyPr/>
        <a:lstStyle/>
        <a:p>
          <a:endParaRPr lang="en-IN" dirty="0"/>
        </a:p>
      </dgm:t>
    </dgm:pt>
    <dgm:pt modelId="{924D3641-135A-4BF6-8881-C9E7433DD8E1}" type="parTrans" cxnId="{E12A192F-554B-4340-9FC7-3A327472E1CB}">
      <dgm:prSet/>
      <dgm:spPr/>
      <dgm:t>
        <a:bodyPr/>
        <a:lstStyle/>
        <a:p>
          <a:endParaRPr lang="en-IN"/>
        </a:p>
      </dgm:t>
    </dgm:pt>
    <dgm:pt modelId="{B866334E-D3CF-4C3A-B27F-79F712EA7DBB}" type="sibTrans" cxnId="{E12A192F-554B-4340-9FC7-3A327472E1CB}">
      <dgm:prSet/>
      <dgm:spPr/>
      <dgm:t>
        <a:bodyPr/>
        <a:lstStyle/>
        <a:p>
          <a:endParaRPr lang="en-IN"/>
        </a:p>
      </dgm:t>
    </dgm:pt>
    <dgm:pt modelId="{6EAA8787-8ADB-4CEF-BF77-F83B97747A57}">
      <dgm:prSet phldrT="[Text]"/>
      <dgm:spPr/>
      <dgm:t>
        <a:bodyPr/>
        <a:lstStyle/>
        <a:p>
          <a:endParaRPr lang="en-IN" dirty="0"/>
        </a:p>
      </dgm:t>
    </dgm:pt>
    <dgm:pt modelId="{98DCCE7D-485D-4D33-8ADC-B4AADB107C3F}" type="parTrans" cxnId="{D9E09C3C-99D8-43FD-B63B-EAD65829252D}">
      <dgm:prSet/>
      <dgm:spPr/>
      <dgm:t>
        <a:bodyPr/>
        <a:lstStyle/>
        <a:p>
          <a:endParaRPr lang="en-IN"/>
        </a:p>
      </dgm:t>
    </dgm:pt>
    <dgm:pt modelId="{61BD8A74-D7F1-4458-8816-DD914BA0B116}" type="sibTrans" cxnId="{D9E09C3C-99D8-43FD-B63B-EAD65829252D}">
      <dgm:prSet/>
      <dgm:spPr/>
      <dgm:t>
        <a:bodyPr/>
        <a:lstStyle/>
        <a:p>
          <a:endParaRPr lang="en-IN"/>
        </a:p>
      </dgm:t>
    </dgm:pt>
    <dgm:pt modelId="{A16AFD76-002D-47E3-8101-86BF143A644B}">
      <dgm:prSet phldrT="[Text]"/>
      <dgm:spPr/>
      <dgm:t>
        <a:bodyPr/>
        <a:lstStyle/>
        <a:p>
          <a:endParaRPr lang="en-IN" dirty="0"/>
        </a:p>
      </dgm:t>
    </dgm:pt>
    <dgm:pt modelId="{06EA51B2-D7EE-483C-B71E-949819DC370E}" type="parTrans" cxnId="{A846EDF0-EAB4-4FCA-8DA8-C728A1283B71}">
      <dgm:prSet/>
      <dgm:spPr/>
      <dgm:t>
        <a:bodyPr/>
        <a:lstStyle/>
        <a:p>
          <a:endParaRPr lang="en-IN"/>
        </a:p>
      </dgm:t>
    </dgm:pt>
    <dgm:pt modelId="{4774D7D1-17AA-4EB1-8C9E-83720A7FCF68}" type="sibTrans" cxnId="{A846EDF0-EAB4-4FCA-8DA8-C728A1283B71}">
      <dgm:prSet/>
      <dgm:spPr/>
      <dgm:t>
        <a:bodyPr/>
        <a:lstStyle/>
        <a:p>
          <a:endParaRPr lang="en-IN"/>
        </a:p>
      </dgm:t>
    </dgm:pt>
    <dgm:pt modelId="{4E7974DB-C880-48EC-A831-3984AC054BD2}">
      <dgm:prSet phldrT="[Text]"/>
      <dgm:spPr/>
      <dgm:t>
        <a:bodyPr/>
        <a:lstStyle/>
        <a:p>
          <a:endParaRPr lang="en-IN" dirty="0"/>
        </a:p>
      </dgm:t>
    </dgm:pt>
    <dgm:pt modelId="{BF4218C0-571B-4D4E-81F1-943CA2DC3916}" type="parTrans" cxnId="{2A41C90E-ADD4-4AD6-91D5-30D9DCBC42F7}">
      <dgm:prSet/>
      <dgm:spPr/>
      <dgm:t>
        <a:bodyPr/>
        <a:lstStyle/>
        <a:p>
          <a:endParaRPr lang="en-IN"/>
        </a:p>
      </dgm:t>
    </dgm:pt>
    <dgm:pt modelId="{5C5D264B-68C5-4D43-917D-48BA06C39BF3}" type="sibTrans" cxnId="{2A41C90E-ADD4-4AD6-91D5-30D9DCBC42F7}">
      <dgm:prSet/>
      <dgm:spPr/>
      <dgm:t>
        <a:bodyPr/>
        <a:lstStyle/>
        <a:p>
          <a:endParaRPr lang="en-IN"/>
        </a:p>
      </dgm:t>
    </dgm:pt>
    <dgm:pt modelId="{4F9931E8-4DAF-424E-9F32-02CC09B74F59}" type="pres">
      <dgm:prSet presAssocID="{9B89887D-6A8A-45B9-BE1F-6E55A8B4B016}" presName="Name0" presStyleCnt="0">
        <dgm:presLayoutVars>
          <dgm:dir/>
          <dgm:resizeHandles val="exact"/>
        </dgm:presLayoutVars>
      </dgm:prSet>
      <dgm:spPr/>
    </dgm:pt>
    <dgm:pt modelId="{9C3158C6-C603-44E1-A5C7-A9F6F76CA979}" type="pres">
      <dgm:prSet presAssocID="{9B89887D-6A8A-45B9-BE1F-6E55A8B4B016}" presName="arrow" presStyleLbl="bgShp" presStyleIdx="0" presStyleCnt="1"/>
      <dgm:spPr/>
    </dgm:pt>
    <dgm:pt modelId="{658D15BD-10B7-4020-9B1C-AAAA1ED904FC}" type="pres">
      <dgm:prSet presAssocID="{9B89887D-6A8A-45B9-BE1F-6E55A8B4B016}" presName="points" presStyleCnt="0"/>
      <dgm:spPr/>
    </dgm:pt>
    <dgm:pt modelId="{7EE09904-597E-4545-8D7E-0B860E5CAEC6}" type="pres">
      <dgm:prSet presAssocID="{C8B2AEC8-25ED-4908-9DA9-59A6B96DC080}" presName="compositeA" presStyleCnt="0"/>
      <dgm:spPr/>
    </dgm:pt>
    <dgm:pt modelId="{BA0DE015-3F42-447F-A9A5-7431A5BA29FD}" type="pres">
      <dgm:prSet presAssocID="{C8B2AEC8-25ED-4908-9DA9-59A6B96DC080}" presName="textA" presStyleLbl="revTx" presStyleIdx="0" presStyleCnt="12">
        <dgm:presLayoutVars>
          <dgm:bulletEnabled val="1"/>
        </dgm:presLayoutVars>
      </dgm:prSet>
      <dgm:spPr/>
    </dgm:pt>
    <dgm:pt modelId="{2306CE04-DB99-4206-9D53-ABB2D9F1E6B4}" type="pres">
      <dgm:prSet presAssocID="{C8B2AEC8-25ED-4908-9DA9-59A6B96DC080}" presName="circleA" presStyleLbl="node1" presStyleIdx="0" presStyleCnt="12"/>
      <dgm:spPr/>
    </dgm:pt>
    <dgm:pt modelId="{4FA6E357-C0AB-4F5B-ACB1-7145D6A55177}" type="pres">
      <dgm:prSet presAssocID="{C8B2AEC8-25ED-4908-9DA9-59A6B96DC080}" presName="spaceA" presStyleCnt="0"/>
      <dgm:spPr/>
    </dgm:pt>
    <dgm:pt modelId="{D84967B5-6E72-436A-9C13-2D2779E1820C}" type="pres">
      <dgm:prSet presAssocID="{8FD356FC-A2CB-4B90-928F-E310A739A847}" presName="space" presStyleCnt="0"/>
      <dgm:spPr/>
    </dgm:pt>
    <dgm:pt modelId="{4EE20B29-E24F-4BB1-8037-AD77E8BE2D7D}" type="pres">
      <dgm:prSet presAssocID="{CFE997E6-0FC8-4475-AAA3-46EF8448DAA8}" presName="compositeB" presStyleCnt="0"/>
      <dgm:spPr/>
    </dgm:pt>
    <dgm:pt modelId="{6596BDE2-56AE-466F-9632-6AFA11B620A1}" type="pres">
      <dgm:prSet presAssocID="{CFE997E6-0FC8-4475-AAA3-46EF8448DAA8}" presName="textB" presStyleLbl="revTx" presStyleIdx="1" presStyleCnt="12">
        <dgm:presLayoutVars>
          <dgm:bulletEnabled val="1"/>
        </dgm:presLayoutVars>
      </dgm:prSet>
      <dgm:spPr/>
    </dgm:pt>
    <dgm:pt modelId="{02F1680A-0133-4B62-8FE7-51CFF98704D1}" type="pres">
      <dgm:prSet presAssocID="{CFE997E6-0FC8-4475-AAA3-46EF8448DAA8}" presName="circleB" presStyleLbl="node1" presStyleIdx="1" presStyleCnt="12"/>
      <dgm:spPr/>
    </dgm:pt>
    <dgm:pt modelId="{D7E31398-B762-4673-B47E-722A1576490F}" type="pres">
      <dgm:prSet presAssocID="{CFE997E6-0FC8-4475-AAA3-46EF8448DAA8}" presName="spaceB" presStyleCnt="0"/>
      <dgm:spPr/>
    </dgm:pt>
    <dgm:pt modelId="{D3CECBEE-FD45-4649-B8C1-0E28C0467704}" type="pres">
      <dgm:prSet presAssocID="{3EB5E9B5-1365-46C4-8D75-DB183F11E7E1}" presName="space" presStyleCnt="0"/>
      <dgm:spPr/>
    </dgm:pt>
    <dgm:pt modelId="{77101895-5C0B-4FF4-A579-030495245453}" type="pres">
      <dgm:prSet presAssocID="{80616069-D1EE-4A62-8C60-D83A192B0A30}" presName="compositeA" presStyleCnt="0"/>
      <dgm:spPr/>
    </dgm:pt>
    <dgm:pt modelId="{FD570C2C-D830-4956-A03D-E8E1A36C3B16}" type="pres">
      <dgm:prSet presAssocID="{80616069-D1EE-4A62-8C60-D83A192B0A30}" presName="textA" presStyleLbl="revTx" presStyleIdx="2" presStyleCnt="12">
        <dgm:presLayoutVars>
          <dgm:bulletEnabled val="1"/>
        </dgm:presLayoutVars>
      </dgm:prSet>
      <dgm:spPr/>
    </dgm:pt>
    <dgm:pt modelId="{242B1362-4E70-43CE-9317-09942E78CC0B}" type="pres">
      <dgm:prSet presAssocID="{80616069-D1EE-4A62-8C60-D83A192B0A30}" presName="circleA" presStyleLbl="node1" presStyleIdx="2" presStyleCnt="12"/>
      <dgm:spPr/>
    </dgm:pt>
    <dgm:pt modelId="{9123A37E-6D71-4569-B662-A9A1D6886AF5}" type="pres">
      <dgm:prSet presAssocID="{80616069-D1EE-4A62-8C60-D83A192B0A30}" presName="spaceA" presStyleCnt="0"/>
      <dgm:spPr/>
    </dgm:pt>
    <dgm:pt modelId="{818084CD-6B19-472E-ABBF-B56D4B8FA7AB}" type="pres">
      <dgm:prSet presAssocID="{B866334E-D3CF-4C3A-B27F-79F712EA7DBB}" presName="space" presStyleCnt="0"/>
      <dgm:spPr/>
    </dgm:pt>
    <dgm:pt modelId="{54A6B2EE-5BF0-4149-8B39-D6A785FE9775}" type="pres">
      <dgm:prSet presAssocID="{6EAA8787-8ADB-4CEF-BF77-F83B97747A57}" presName="compositeB" presStyleCnt="0"/>
      <dgm:spPr/>
    </dgm:pt>
    <dgm:pt modelId="{9FE8ADCC-5D8E-4513-AC19-9A8C51DE12E0}" type="pres">
      <dgm:prSet presAssocID="{6EAA8787-8ADB-4CEF-BF77-F83B97747A57}" presName="textB" presStyleLbl="revTx" presStyleIdx="3" presStyleCnt="12">
        <dgm:presLayoutVars>
          <dgm:bulletEnabled val="1"/>
        </dgm:presLayoutVars>
      </dgm:prSet>
      <dgm:spPr/>
    </dgm:pt>
    <dgm:pt modelId="{E79D85A8-09F1-4080-BB28-2DB2FF1D0688}" type="pres">
      <dgm:prSet presAssocID="{6EAA8787-8ADB-4CEF-BF77-F83B97747A57}" presName="circleB" presStyleLbl="node1" presStyleIdx="3" presStyleCnt="12"/>
      <dgm:spPr/>
    </dgm:pt>
    <dgm:pt modelId="{5CF006A8-5321-4996-8BBB-E08B0031EE97}" type="pres">
      <dgm:prSet presAssocID="{6EAA8787-8ADB-4CEF-BF77-F83B97747A57}" presName="spaceB" presStyleCnt="0"/>
      <dgm:spPr/>
    </dgm:pt>
    <dgm:pt modelId="{9C959BF6-4342-4C40-8481-9AA0B2746D76}" type="pres">
      <dgm:prSet presAssocID="{61BD8A74-D7F1-4458-8816-DD914BA0B116}" presName="space" presStyleCnt="0"/>
      <dgm:spPr/>
    </dgm:pt>
    <dgm:pt modelId="{D95BFF3B-FD4F-45C0-940E-E280E14B1B03}" type="pres">
      <dgm:prSet presAssocID="{A16AFD76-002D-47E3-8101-86BF143A644B}" presName="compositeA" presStyleCnt="0"/>
      <dgm:spPr/>
    </dgm:pt>
    <dgm:pt modelId="{9FBFA097-A776-470F-9142-863CDB539C00}" type="pres">
      <dgm:prSet presAssocID="{A16AFD76-002D-47E3-8101-86BF143A644B}" presName="textA" presStyleLbl="revTx" presStyleIdx="4" presStyleCnt="12">
        <dgm:presLayoutVars>
          <dgm:bulletEnabled val="1"/>
        </dgm:presLayoutVars>
      </dgm:prSet>
      <dgm:spPr/>
    </dgm:pt>
    <dgm:pt modelId="{725FA2DF-92AD-41DE-A1CF-D1631B7FCADF}" type="pres">
      <dgm:prSet presAssocID="{A16AFD76-002D-47E3-8101-86BF143A644B}" presName="circleA" presStyleLbl="node1" presStyleIdx="4" presStyleCnt="12"/>
      <dgm:spPr/>
    </dgm:pt>
    <dgm:pt modelId="{40E05D66-BA1C-4D0E-99D0-EB9E3246E849}" type="pres">
      <dgm:prSet presAssocID="{A16AFD76-002D-47E3-8101-86BF143A644B}" presName="spaceA" presStyleCnt="0"/>
      <dgm:spPr/>
    </dgm:pt>
    <dgm:pt modelId="{8900BA1B-3E6C-4874-8786-EAFDC777B538}" type="pres">
      <dgm:prSet presAssocID="{4774D7D1-17AA-4EB1-8C9E-83720A7FCF68}" presName="space" presStyleCnt="0"/>
      <dgm:spPr/>
    </dgm:pt>
    <dgm:pt modelId="{586D3F05-F593-42A2-9145-A6F6B0325BE9}" type="pres">
      <dgm:prSet presAssocID="{3418C71F-C444-444B-8029-A8504DFC638C}" presName="compositeB" presStyleCnt="0"/>
      <dgm:spPr/>
    </dgm:pt>
    <dgm:pt modelId="{00462F52-5B3A-4CA1-9780-8FCB2314E00F}" type="pres">
      <dgm:prSet presAssocID="{3418C71F-C444-444B-8029-A8504DFC638C}" presName="textB" presStyleLbl="revTx" presStyleIdx="5" presStyleCnt="12">
        <dgm:presLayoutVars>
          <dgm:bulletEnabled val="1"/>
        </dgm:presLayoutVars>
      </dgm:prSet>
      <dgm:spPr/>
    </dgm:pt>
    <dgm:pt modelId="{0E2E5608-B447-426D-8DC5-44021CDF5820}" type="pres">
      <dgm:prSet presAssocID="{3418C71F-C444-444B-8029-A8504DFC638C}" presName="circleB" presStyleLbl="node1" presStyleIdx="5" presStyleCnt="12"/>
      <dgm:spPr/>
    </dgm:pt>
    <dgm:pt modelId="{2B73B815-3F09-4047-9ADD-FA9E8EDD0456}" type="pres">
      <dgm:prSet presAssocID="{3418C71F-C444-444B-8029-A8504DFC638C}" presName="spaceB" presStyleCnt="0"/>
      <dgm:spPr/>
    </dgm:pt>
    <dgm:pt modelId="{C10D81E5-41D9-47B8-997E-21EE23A33887}" type="pres">
      <dgm:prSet presAssocID="{BEC07DCC-62E5-4D45-92AE-876BDB3969CE}" presName="space" presStyleCnt="0"/>
      <dgm:spPr/>
    </dgm:pt>
    <dgm:pt modelId="{83190528-D485-45FE-9884-074148BE3857}" type="pres">
      <dgm:prSet presAssocID="{32CC1E58-A6B8-426A-ACB8-A954D7F2D0AE}" presName="compositeA" presStyleCnt="0"/>
      <dgm:spPr/>
    </dgm:pt>
    <dgm:pt modelId="{0BFEB328-C2C7-4DC5-8F0B-B5297C292975}" type="pres">
      <dgm:prSet presAssocID="{32CC1E58-A6B8-426A-ACB8-A954D7F2D0AE}" presName="textA" presStyleLbl="revTx" presStyleIdx="6" presStyleCnt="12">
        <dgm:presLayoutVars>
          <dgm:bulletEnabled val="1"/>
        </dgm:presLayoutVars>
      </dgm:prSet>
      <dgm:spPr/>
    </dgm:pt>
    <dgm:pt modelId="{A7755173-9C69-4206-B1DD-582C0D3B206C}" type="pres">
      <dgm:prSet presAssocID="{32CC1E58-A6B8-426A-ACB8-A954D7F2D0AE}" presName="circleA" presStyleLbl="node1" presStyleIdx="6" presStyleCnt="12"/>
      <dgm:spPr/>
    </dgm:pt>
    <dgm:pt modelId="{70E8E588-9005-4C28-998A-E786CDB65EFC}" type="pres">
      <dgm:prSet presAssocID="{32CC1E58-A6B8-426A-ACB8-A954D7F2D0AE}" presName="spaceA" presStyleCnt="0"/>
      <dgm:spPr/>
    </dgm:pt>
    <dgm:pt modelId="{125D51ED-2167-430F-A877-FCB9CBDBA0E9}" type="pres">
      <dgm:prSet presAssocID="{D892C37F-0291-460A-A499-67E2174D6184}" presName="space" presStyleCnt="0"/>
      <dgm:spPr/>
    </dgm:pt>
    <dgm:pt modelId="{FB90F812-F7B6-4668-938A-C05ADF4AE62D}" type="pres">
      <dgm:prSet presAssocID="{E9A1DBA1-1105-48FE-8F10-856E3A3BD10C}" presName="compositeB" presStyleCnt="0"/>
      <dgm:spPr/>
    </dgm:pt>
    <dgm:pt modelId="{B233FE8E-5770-438F-92D7-B2FACD60A56B}" type="pres">
      <dgm:prSet presAssocID="{E9A1DBA1-1105-48FE-8F10-856E3A3BD10C}" presName="textB" presStyleLbl="revTx" presStyleIdx="7" presStyleCnt="12">
        <dgm:presLayoutVars>
          <dgm:bulletEnabled val="1"/>
        </dgm:presLayoutVars>
      </dgm:prSet>
      <dgm:spPr/>
    </dgm:pt>
    <dgm:pt modelId="{BC4612B3-7645-4E8D-A34D-C095989B8C2F}" type="pres">
      <dgm:prSet presAssocID="{E9A1DBA1-1105-48FE-8F10-856E3A3BD10C}" presName="circleB" presStyleLbl="node1" presStyleIdx="7" presStyleCnt="12"/>
      <dgm:spPr/>
    </dgm:pt>
    <dgm:pt modelId="{272DB673-3555-4C2D-80FE-04589FDB0DDF}" type="pres">
      <dgm:prSet presAssocID="{E9A1DBA1-1105-48FE-8F10-856E3A3BD10C}" presName="spaceB" presStyleCnt="0"/>
      <dgm:spPr/>
    </dgm:pt>
    <dgm:pt modelId="{BBEBEAD6-1A27-46FE-978A-5374ABA77AB7}" type="pres">
      <dgm:prSet presAssocID="{B1678713-D3B6-4F84-9614-3B6B00B78124}" presName="space" presStyleCnt="0"/>
      <dgm:spPr/>
    </dgm:pt>
    <dgm:pt modelId="{25CFC60B-9FA5-49BC-9B25-5C9985EB5203}" type="pres">
      <dgm:prSet presAssocID="{5C25D993-F119-40D6-9773-D5E2A16E850B}" presName="compositeA" presStyleCnt="0"/>
      <dgm:spPr/>
    </dgm:pt>
    <dgm:pt modelId="{41631F54-92AA-488C-BD56-74FDCFA836C0}" type="pres">
      <dgm:prSet presAssocID="{5C25D993-F119-40D6-9773-D5E2A16E850B}" presName="textA" presStyleLbl="revTx" presStyleIdx="8" presStyleCnt="12">
        <dgm:presLayoutVars>
          <dgm:bulletEnabled val="1"/>
        </dgm:presLayoutVars>
      </dgm:prSet>
      <dgm:spPr/>
    </dgm:pt>
    <dgm:pt modelId="{ED3DCECF-1467-4B9D-9BCA-25A0796C0E75}" type="pres">
      <dgm:prSet presAssocID="{5C25D993-F119-40D6-9773-D5E2A16E850B}" presName="circleA" presStyleLbl="node1" presStyleIdx="8" presStyleCnt="12"/>
      <dgm:spPr/>
    </dgm:pt>
    <dgm:pt modelId="{5A5A13D7-2DA1-43F4-9088-6DB5ECA3DD98}" type="pres">
      <dgm:prSet presAssocID="{5C25D993-F119-40D6-9773-D5E2A16E850B}" presName="spaceA" presStyleCnt="0"/>
      <dgm:spPr/>
    </dgm:pt>
    <dgm:pt modelId="{5DB0DB9C-9848-47AC-B4E5-C9B5F0C43EC7}" type="pres">
      <dgm:prSet presAssocID="{C1FD9CC1-CF17-44CE-92DE-6ADE9CC53001}" presName="space" presStyleCnt="0"/>
      <dgm:spPr/>
    </dgm:pt>
    <dgm:pt modelId="{BDDE94E4-D4A4-4B8A-899B-88E825A9085D}" type="pres">
      <dgm:prSet presAssocID="{4E7974DB-C880-48EC-A831-3984AC054BD2}" presName="compositeB" presStyleCnt="0"/>
      <dgm:spPr/>
    </dgm:pt>
    <dgm:pt modelId="{5F4AD45C-C945-4F9A-88D0-50851D9B2BEE}" type="pres">
      <dgm:prSet presAssocID="{4E7974DB-C880-48EC-A831-3984AC054BD2}" presName="textB" presStyleLbl="revTx" presStyleIdx="9" presStyleCnt="12">
        <dgm:presLayoutVars>
          <dgm:bulletEnabled val="1"/>
        </dgm:presLayoutVars>
      </dgm:prSet>
      <dgm:spPr/>
    </dgm:pt>
    <dgm:pt modelId="{AEBA11BA-92A2-45D1-991D-DEFB2BE49635}" type="pres">
      <dgm:prSet presAssocID="{4E7974DB-C880-48EC-A831-3984AC054BD2}" presName="circleB" presStyleLbl="node1" presStyleIdx="9" presStyleCnt="12"/>
      <dgm:spPr/>
    </dgm:pt>
    <dgm:pt modelId="{FBD476D5-933B-43BF-B3B5-13DC222FFDCC}" type="pres">
      <dgm:prSet presAssocID="{4E7974DB-C880-48EC-A831-3984AC054BD2}" presName="spaceB" presStyleCnt="0"/>
      <dgm:spPr/>
    </dgm:pt>
    <dgm:pt modelId="{3BFE7D07-8DA3-436A-8575-4181089E35E4}" type="pres">
      <dgm:prSet presAssocID="{5C5D264B-68C5-4D43-917D-48BA06C39BF3}" presName="space" presStyleCnt="0"/>
      <dgm:spPr/>
    </dgm:pt>
    <dgm:pt modelId="{285A330B-C754-469C-9FC6-5EC56C40551D}" type="pres">
      <dgm:prSet presAssocID="{7CD1475E-5618-4FFA-9BCC-D09BCE7F2388}" presName="compositeA" presStyleCnt="0"/>
      <dgm:spPr/>
    </dgm:pt>
    <dgm:pt modelId="{D3F08F46-7391-4222-B08F-1A9D01C36CBC}" type="pres">
      <dgm:prSet presAssocID="{7CD1475E-5618-4FFA-9BCC-D09BCE7F2388}" presName="textA" presStyleLbl="revTx" presStyleIdx="10" presStyleCnt="12">
        <dgm:presLayoutVars>
          <dgm:bulletEnabled val="1"/>
        </dgm:presLayoutVars>
      </dgm:prSet>
      <dgm:spPr/>
    </dgm:pt>
    <dgm:pt modelId="{7281F1A1-36EE-4F16-A709-8F804E097F66}" type="pres">
      <dgm:prSet presAssocID="{7CD1475E-5618-4FFA-9BCC-D09BCE7F2388}" presName="circleA" presStyleLbl="node1" presStyleIdx="10" presStyleCnt="12"/>
      <dgm:spPr/>
    </dgm:pt>
    <dgm:pt modelId="{6476255F-783A-4092-802C-7316DA040516}" type="pres">
      <dgm:prSet presAssocID="{7CD1475E-5618-4FFA-9BCC-D09BCE7F2388}" presName="spaceA" presStyleCnt="0"/>
      <dgm:spPr/>
    </dgm:pt>
    <dgm:pt modelId="{4B0415FC-1D37-4839-816A-87005F91D88C}" type="pres">
      <dgm:prSet presAssocID="{4D1C6A3F-FF7A-4070-BF18-02388B49FBF3}" presName="space" presStyleCnt="0"/>
      <dgm:spPr/>
    </dgm:pt>
    <dgm:pt modelId="{43F046E2-9BAF-40E0-8B38-E12C3FEE03EA}" type="pres">
      <dgm:prSet presAssocID="{189F0DF8-39E7-4580-8FE4-3000D59B9526}" presName="compositeB" presStyleCnt="0"/>
      <dgm:spPr/>
    </dgm:pt>
    <dgm:pt modelId="{4660753F-B236-4620-995D-D63FE8FB9B9B}" type="pres">
      <dgm:prSet presAssocID="{189F0DF8-39E7-4580-8FE4-3000D59B9526}" presName="textB" presStyleLbl="revTx" presStyleIdx="11" presStyleCnt="12">
        <dgm:presLayoutVars>
          <dgm:bulletEnabled val="1"/>
        </dgm:presLayoutVars>
      </dgm:prSet>
      <dgm:spPr/>
    </dgm:pt>
    <dgm:pt modelId="{AFD0C067-6DF8-4312-92EC-BCBCB26A5B61}" type="pres">
      <dgm:prSet presAssocID="{189F0DF8-39E7-4580-8FE4-3000D59B9526}" presName="circleB" presStyleLbl="node1" presStyleIdx="11" presStyleCnt="12"/>
      <dgm:spPr/>
    </dgm:pt>
    <dgm:pt modelId="{48432265-68CF-443C-A9B8-1671DCD6DB97}" type="pres">
      <dgm:prSet presAssocID="{189F0DF8-39E7-4580-8FE4-3000D59B9526}" presName="spaceB" presStyleCnt="0"/>
      <dgm:spPr/>
    </dgm:pt>
  </dgm:ptLst>
  <dgm:cxnLst>
    <dgm:cxn modelId="{24191D06-F163-4DE7-9890-98C71D3CFC7A}" type="presOf" srcId="{4E7974DB-C880-48EC-A831-3984AC054BD2}" destId="{5F4AD45C-C945-4F9A-88D0-50851D9B2BEE}" srcOrd="0" destOrd="0" presId="urn:microsoft.com/office/officeart/2005/8/layout/hProcess11"/>
    <dgm:cxn modelId="{2A41C90E-ADD4-4AD6-91D5-30D9DCBC42F7}" srcId="{9B89887D-6A8A-45B9-BE1F-6E55A8B4B016}" destId="{4E7974DB-C880-48EC-A831-3984AC054BD2}" srcOrd="9" destOrd="0" parTransId="{BF4218C0-571B-4D4E-81F1-943CA2DC3916}" sibTransId="{5C5D264B-68C5-4D43-917D-48BA06C39BF3}"/>
    <dgm:cxn modelId="{8CB8D31E-3C04-4933-9480-E04F43F5B3FF}" type="presOf" srcId="{3418C71F-C444-444B-8029-A8504DFC638C}" destId="{00462F52-5B3A-4CA1-9780-8FCB2314E00F}" srcOrd="0" destOrd="0" presId="urn:microsoft.com/office/officeart/2005/8/layout/hProcess11"/>
    <dgm:cxn modelId="{3EEA771F-51A6-47ED-B8B1-241446BE1BF9}" type="presOf" srcId="{C8B2AEC8-25ED-4908-9DA9-59A6B96DC080}" destId="{BA0DE015-3F42-447F-A9A5-7431A5BA29FD}" srcOrd="0" destOrd="0" presId="urn:microsoft.com/office/officeart/2005/8/layout/hProcess11"/>
    <dgm:cxn modelId="{BDE1EC27-28F1-4D65-975F-E08AD5017DDE}" type="presOf" srcId="{5C25D993-F119-40D6-9773-D5E2A16E850B}" destId="{41631F54-92AA-488C-BD56-74FDCFA836C0}" srcOrd="0" destOrd="0" presId="urn:microsoft.com/office/officeart/2005/8/layout/hProcess11"/>
    <dgm:cxn modelId="{E12A192F-554B-4340-9FC7-3A327472E1CB}" srcId="{9B89887D-6A8A-45B9-BE1F-6E55A8B4B016}" destId="{80616069-D1EE-4A62-8C60-D83A192B0A30}" srcOrd="2" destOrd="0" parTransId="{924D3641-135A-4BF6-8881-C9E7433DD8E1}" sibTransId="{B866334E-D3CF-4C3A-B27F-79F712EA7DBB}"/>
    <dgm:cxn modelId="{D9E09C3C-99D8-43FD-B63B-EAD65829252D}" srcId="{9B89887D-6A8A-45B9-BE1F-6E55A8B4B016}" destId="{6EAA8787-8ADB-4CEF-BF77-F83B97747A57}" srcOrd="3" destOrd="0" parTransId="{98DCCE7D-485D-4D33-8ADC-B4AADB107C3F}" sibTransId="{61BD8A74-D7F1-4458-8816-DD914BA0B116}"/>
    <dgm:cxn modelId="{C0636242-BA36-4D66-BD2A-ABF75BB65CCE}" srcId="{9B89887D-6A8A-45B9-BE1F-6E55A8B4B016}" destId="{7CD1475E-5618-4FFA-9BCC-D09BCE7F2388}" srcOrd="10" destOrd="0" parTransId="{57B76E9D-35DD-41DC-9128-49EA0CB51853}" sibTransId="{4D1C6A3F-FF7A-4070-BF18-02388B49FBF3}"/>
    <dgm:cxn modelId="{6CB2696F-3AF8-4925-84A4-45BEDFE17074}" srcId="{9B89887D-6A8A-45B9-BE1F-6E55A8B4B016}" destId="{C8B2AEC8-25ED-4908-9DA9-59A6B96DC080}" srcOrd="0" destOrd="0" parTransId="{DC566E7F-A79A-4130-A6E9-4C3C0427510C}" sibTransId="{8FD356FC-A2CB-4B90-928F-E310A739A847}"/>
    <dgm:cxn modelId="{F52F847B-8B1E-49D8-9E45-F4B607AEE462}" type="presOf" srcId="{80616069-D1EE-4A62-8C60-D83A192B0A30}" destId="{FD570C2C-D830-4956-A03D-E8E1A36C3B16}" srcOrd="0" destOrd="0" presId="urn:microsoft.com/office/officeart/2005/8/layout/hProcess11"/>
    <dgm:cxn modelId="{D4DFE58B-BA40-4594-AF33-816BA7F6C516}" type="presOf" srcId="{CFE997E6-0FC8-4475-AAA3-46EF8448DAA8}" destId="{6596BDE2-56AE-466F-9632-6AFA11B620A1}" srcOrd="0" destOrd="0" presId="urn:microsoft.com/office/officeart/2005/8/layout/hProcess11"/>
    <dgm:cxn modelId="{175AD98E-92CE-4696-A825-C18736469864}" srcId="{9B89887D-6A8A-45B9-BE1F-6E55A8B4B016}" destId="{CFE997E6-0FC8-4475-AAA3-46EF8448DAA8}" srcOrd="1" destOrd="0" parTransId="{8893A70B-5546-40B4-A9B8-8CC173407919}" sibTransId="{3EB5E9B5-1365-46C4-8D75-DB183F11E7E1}"/>
    <dgm:cxn modelId="{1FE6B1A4-8109-4F36-8915-AD399E2BAF93}" type="presOf" srcId="{9B89887D-6A8A-45B9-BE1F-6E55A8B4B016}" destId="{4F9931E8-4DAF-424E-9F32-02CC09B74F59}" srcOrd="0" destOrd="0" presId="urn:microsoft.com/office/officeart/2005/8/layout/hProcess11"/>
    <dgm:cxn modelId="{874DBDA9-09D9-4CA5-AC8F-74B6C8119138}" type="presOf" srcId="{E9A1DBA1-1105-48FE-8F10-856E3A3BD10C}" destId="{B233FE8E-5770-438F-92D7-B2FACD60A56B}" srcOrd="0" destOrd="0" presId="urn:microsoft.com/office/officeart/2005/8/layout/hProcess11"/>
    <dgm:cxn modelId="{C47E99B8-8985-4751-BD61-6E596CE9251B}" type="presOf" srcId="{7CD1475E-5618-4FFA-9BCC-D09BCE7F2388}" destId="{D3F08F46-7391-4222-B08F-1A9D01C36CBC}" srcOrd="0" destOrd="0" presId="urn:microsoft.com/office/officeart/2005/8/layout/hProcess11"/>
    <dgm:cxn modelId="{07A425C0-3779-4A93-9E5B-010C5AFEBA0E}" srcId="{9B89887D-6A8A-45B9-BE1F-6E55A8B4B016}" destId="{E9A1DBA1-1105-48FE-8F10-856E3A3BD10C}" srcOrd="7" destOrd="0" parTransId="{AA29E04B-D47B-436A-B82D-52E2155506F9}" sibTransId="{B1678713-D3B6-4F84-9614-3B6B00B78124}"/>
    <dgm:cxn modelId="{2E3DF0C3-9ACB-4839-98BD-95D47D306F77}" srcId="{9B89887D-6A8A-45B9-BE1F-6E55A8B4B016}" destId="{5C25D993-F119-40D6-9773-D5E2A16E850B}" srcOrd="8" destOrd="0" parTransId="{F7EA705E-922F-49E6-8EA2-478970495EBB}" sibTransId="{C1FD9CC1-CF17-44CE-92DE-6ADE9CC53001}"/>
    <dgm:cxn modelId="{DFFDE0D7-C710-47C4-9721-4D8D39BDB1C6}" type="presOf" srcId="{A16AFD76-002D-47E3-8101-86BF143A644B}" destId="{9FBFA097-A776-470F-9142-863CDB539C00}" srcOrd="0" destOrd="0" presId="urn:microsoft.com/office/officeart/2005/8/layout/hProcess11"/>
    <dgm:cxn modelId="{F5B426DF-D7BD-44C9-8D8E-6D118BA64FCF}" type="presOf" srcId="{189F0DF8-39E7-4580-8FE4-3000D59B9526}" destId="{4660753F-B236-4620-995D-D63FE8FB9B9B}" srcOrd="0" destOrd="0" presId="urn:microsoft.com/office/officeart/2005/8/layout/hProcess11"/>
    <dgm:cxn modelId="{B799F2E0-7C56-4AEF-A65B-10079408A0D3}" type="presOf" srcId="{6EAA8787-8ADB-4CEF-BF77-F83B97747A57}" destId="{9FE8ADCC-5D8E-4513-AC19-9A8C51DE12E0}" srcOrd="0" destOrd="0" presId="urn:microsoft.com/office/officeart/2005/8/layout/hProcess11"/>
    <dgm:cxn modelId="{A846EDF0-EAB4-4FCA-8DA8-C728A1283B71}" srcId="{9B89887D-6A8A-45B9-BE1F-6E55A8B4B016}" destId="{A16AFD76-002D-47E3-8101-86BF143A644B}" srcOrd="4" destOrd="0" parTransId="{06EA51B2-D7EE-483C-B71E-949819DC370E}" sibTransId="{4774D7D1-17AA-4EB1-8C9E-83720A7FCF68}"/>
    <dgm:cxn modelId="{69657FF8-87CB-47A6-8249-C8C8893941B7}" srcId="{9B89887D-6A8A-45B9-BE1F-6E55A8B4B016}" destId="{32CC1E58-A6B8-426A-ACB8-A954D7F2D0AE}" srcOrd="6" destOrd="0" parTransId="{4D7C0E72-620E-47F5-8A4D-0133CD88058C}" sibTransId="{D892C37F-0291-460A-A499-67E2174D6184}"/>
    <dgm:cxn modelId="{273756FA-3E8D-47F8-941A-56822F721008}" srcId="{9B89887D-6A8A-45B9-BE1F-6E55A8B4B016}" destId="{3418C71F-C444-444B-8029-A8504DFC638C}" srcOrd="5" destOrd="0" parTransId="{D89FBC9D-A599-497E-8592-09B2D1E37CB8}" sibTransId="{BEC07DCC-62E5-4D45-92AE-876BDB3969CE}"/>
    <dgm:cxn modelId="{B6C7F1FB-BFB3-4C7E-804F-45A1090BD82F}" type="presOf" srcId="{32CC1E58-A6B8-426A-ACB8-A954D7F2D0AE}" destId="{0BFEB328-C2C7-4DC5-8F0B-B5297C292975}" srcOrd="0" destOrd="0" presId="urn:microsoft.com/office/officeart/2005/8/layout/hProcess11"/>
    <dgm:cxn modelId="{5EDBA6FF-BD10-45AA-A60C-796ECCB50AE9}" srcId="{9B89887D-6A8A-45B9-BE1F-6E55A8B4B016}" destId="{189F0DF8-39E7-4580-8FE4-3000D59B9526}" srcOrd="11" destOrd="0" parTransId="{782A0336-178F-4BD4-BA19-89C492100299}" sibTransId="{97C84E23-6583-4286-9283-009E0F3F75AC}"/>
    <dgm:cxn modelId="{7137047A-8426-4150-8898-FA1C4C74A451}" type="presParOf" srcId="{4F9931E8-4DAF-424E-9F32-02CC09B74F59}" destId="{9C3158C6-C603-44E1-A5C7-A9F6F76CA979}" srcOrd="0" destOrd="0" presId="urn:microsoft.com/office/officeart/2005/8/layout/hProcess11"/>
    <dgm:cxn modelId="{8225A4C2-4D90-4C31-9237-A8433D5FB497}" type="presParOf" srcId="{4F9931E8-4DAF-424E-9F32-02CC09B74F59}" destId="{658D15BD-10B7-4020-9B1C-AAAA1ED904FC}" srcOrd="1" destOrd="0" presId="urn:microsoft.com/office/officeart/2005/8/layout/hProcess11"/>
    <dgm:cxn modelId="{11917277-B12D-4DB4-AE79-61C9D776D766}" type="presParOf" srcId="{658D15BD-10B7-4020-9B1C-AAAA1ED904FC}" destId="{7EE09904-597E-4545-8D7E-0B860E5CAEC6}" srcOrd="0" destOrd="0" presId="urn:microsoft.com/office/officeart/2005/8/layout/hProcess11"/>
    <dgm:cxn modelId="{6783E0C9-926A-4BEC-9E8C-0EB2E5959568}" type="presParOf" srcId="{7EE09904-597E-4545-8D7E-0B860E5CAEC6}" destId="{BA0DE015-3F42-447F-A9A5-7431A5BA29FD}" srcOrd="0" destOrd="0" presId="urn:microsoft.com/office/officeart/2005/8/layout/hProcess11"/>
    <dgm:cxn modelId="{7A5CF48C-9456-4E21-A889-9137DA517EAB}" type="presParOf" srcId="{7EE09904-597E-4545-8D7E-0B860E5CAEC6}" destId="{2306CE04-DB99-4206-9D53-ABB2D9F1E6B4}" srcOrd="1" destOrd="0" presId="urn:microsoft.com/office/officeart/2005/8/layout/hProcess11"/>
    <dgm:cxn modelId="{7FCABA10-79DD-4F90-8BF8-7DE2FFB212E4}" type="presParOf" srcId="{7EE09904-597E-4545-8D7E-0B860E5CAEC6}" destId="{4FA6E357-C0AB-4F5B-ACB1-7145D6A55177}" srcOrd="2" destOrd="0" presId="urn:microsoft.com/office/officeart/2005/8/layout/hProcess11"/>
    <dgm:cxn modelId="{87B83F02-8290-4269-89AE-91F714CC6506}" type="presParOf" srcId="{658D15BD-10B7-4020-9B1C-AAAA1ED904FC}" destId="{D84967B5-6E72-436A-9C13-2D2779E1820C}" srcOrd="1" destOrd="0" presId="urn:microsoft.com/office/officeart/2005/8/layout/hProcess11"/>
    <dgm:cxn modelId="{F6D51090-0D5F-4999-BD7B-BAE6362C317B}" type="presParOf" srcId="{658D15BD-10B7-4020-9B1C-AAAA1ED904FC}" destId="{4EE20B29-E24F-4BB1-8037-AD77E8BE2D7D}" srcOrd="2" destOrd="0" presId="urn:microsoft.com/office/officeart/2005/8/layout/hProcess11"/>
    <dgm:cxn modelId="{7EA29FD8-67B3-42F7-97CB-C563205706E6}" type="presParOf" srcId="{4EE20B29-E24F-4BB1-8037-AD77E8BE2D7D}" destId="{6596BDE2-56AE-466F-9632-6AFA11B620A1}" srcOrd="0" destOrd="0" presId="urn:microsoft.com/office/officeart/2005/8/layout/hProcess11"/>
    <dgm:cxn modelId="{9B2E9A1A-69B5-4E88-B371-B09279D0485B}" type="presParOf" srcId="{4EE20B29-E24F-4BB1-8037-AD77E8BE2D7D}" destId="{02F1680A-0133-4B62-8FE7-51CFF98704D1}" srcOrd="1" destOrd="0" presId="urn:microsoft.com/office/officeart/2005/8/layout/hProcess11"/>
    <dgm:cxn modelId="{A9BA400B-12C9-4E52-A1C9-2DD22C0657A5}" type="presParOf" srcId="{4EE20B29-E24F-4BB1-8037-AD77E8BE2D7D}" destId="{D7E31398-B762-4673-B47E-722A1576490F}" srcOrd="2" destOrd="0" presId="urn:microsoft.com/office/officeart/2005/8/layout/hProcess11"/>
    <dgm:cxn modelId="{E67EA89E-E7A1-45D7-87C5-C8A9E1CE8CF7}" type="presParOf" srcId="{658D15BD-10B7-4020-9B1C-AAAA1ED904FC}" destId="{D3CECBEE-FD45-4649-B8C1-0E28C0467704}" srcOrd="3" destOrd="0" presId="urn:microsoft.com/office/officeart/2005/8/layout/hProcess11"/>
    <dgm:cxn modelId="{44EF596E-BBDA-4BC7-B71B-FD01ED08E636}" type="presParOf" srcId="{658D15BD-10B7-4020-9B1C-AAAA1ED904FC}" destId="{77101895-5C0B-4FF4-A579-030495245453}" srcOrd="4" destOrd="0" presId="urn:microsoft.com/office/officeart/2005/8/layout/hProcess11"/>
    <dgm:cxn modelId="{09DE4A9C-3763-446C-BD92-8AA330E40D07}" type="presParOf" srcId="{77101895-5C0B-4FF4-A579-030495245453}" destId="{FD570C2C-D830-4956-A03D-E8E1A36C3B16}" srcOrd="0" destOrd="0" presId="urn:microsoft.com/office/officeart/2005/8/layout/hProcess11"/>
    <dgm:cxn modelId="{C23AE1CF-D625-447A-8F64-68FAD2567E3B}" type="presParOf" srcId="{77101895-5C0B-4FF4-A579-030495245453}" destId="{242B1362-4E70-43CE-9317-09942E78CC0B}" srcOrd="1" destOrd="0" presId="urn:microsoft.com/office/officeart/2005/8/layout/hProcess11"/>
    <dgm:cxn modelId="{2AE95D68-0319-4B6A-ADF9-8431DCC9B92A}" type="presParOf" srcId="{77101895-5C0B-4FF4-A579-030495245453}" destId="{9123A37E-6D71-4569-B662-A9A1D6886AF5}" srcOrd="2" destOrd="0" presId="urn:microsoft.com/office/officeart/2005/8/layout/hProcess11"/>
    <dgm:cxn modelId="{A2EB2494-C220-4A35-8B32-3362B921BD96}" type="presParOf" srcId="{658D15BD-10B7-4020-9B1C-AAAA1ED904FC}" destId="{818084CD-6B19-472E-ABBF-B56D4B8FA7AB}" srcOrd="5" destOrd="0" presId="urn:microsoft.com/office/officeart/2005/8/layout/hProcess11"/>
    <dgm:cxn modelId="{5BEA29AD-CE3A-4784-9746-3EB26B88983D}" type="presParOf" srcId="{658D15BD-10B7-4020-9B1C-AAAA1ED904FC}" destId="{54A6B2EE-5BF0-4149-8B39-D6A785FE9775}" srcOrd="6" destOrd="0" presId="urn:microsoft.com/office/officeart/2005/8/layout/hProcess11"/>
    <dgm:cxn modelId="{A3AB7B77-63E6-44E3-93E2-70070BC6296B}" type="presParOf" srcId="{54A6B2EE-5BF0-4149-8B39-D6A785FE9775}" destId="{9FE8ADCC-5D8E-4513-AC19-9A8C51DE12E0}" srcOrd="0" destOrd="0" presId="urn:microsoft.com/office/officeart/2005/8/layout/hProcess11"/>
    <dgm:cxn modelId="{9EAA692C-748E-4D4C-B76F-3E81F370C254}" type="presParOf" srcId="{54A6B2EE-5BF0-4149-8B39-D6A785FE9775}" destId="{E79D85A8-09F1-4080-BB28-2DB2FF1D0688}" srcOrd="1" destOrd="0" presId="urn:microsoft.com/office/officeart/2005/8/layout/hProcess11"/>
    <dgm:cxn modelId="{4D9CD762-420F-49F3-96E1-1BF9305FCAE5}" type="presParOf" srcId="{54A6B2EE-5BF0-4149-8B39-D6A785FE9775}" destId="{5CF006A8-5321-4996-8BBB-E08B0031EE97}" srcOrd="2" destOrd="0" presId="urn:microsoft.com/office/officeart/2005/8/layout/hProcess11"/>
    <dgm:cxn modelId="{AF22837A-F42C-49A4-A024-0C22A1FD99FB}" type="presParOf" srcId="{658D15BD-10B7-4020-9B1C-AAAA1ED904FC}" destId="{9C959BF6-4342-4C40-8481-9AA0B2746D76}" srcOrd="7" destOrd="0" presId="urn:microsoft.com/office/officeart/2005/8/layout/hProcess11"/>
    <dgm:cxn modelId="{7A27D7DD-F7C3-452B-AA46-FC57B8B07ED8}" type="presParOf" srcId="{658D15BD-10B7-4020-9B1C-AAAA1ED904FC}" destId="{D95BFF3B-FD4F-45C0-940E-E280E14B1B03}" srcOrd="8" destOrd="0" presId="urn:microsoft.com/office/officeart/2005/8/layout/hProcess11"/>
    <dgm:cxn modelId="{C7F97E55-894C-4716-BC9C-780EC3932C54}" type="presParOf" srcId="{D95BFF3B-FD4F-45C0-940E-E280E14B1B03}" destId="{9FBFA097-A776-470F-9142-863CDB539C00}" srcOrd="0" destOrd="0" presId="urn:microsoft.com/office/officeart/2005/8/layout/hProcess11"/>
    <dgm:cxn modelId="{6E2F63F3-BFCF-4AC4-95C3-D54E7CB2B11C}" type="presParOf" srcId="{D95BFF3B-FD4F-45C0-940E-E280E14B1B03}" destId="{725FA2DF-92AD-41DE-A1CF-D1631B7FCADF}" srcOrd="1" destOrd="0" presId="urn:microsoft.com/office/officeart/2005/8/layout/hProcess11"/>
    <dgm:cxn modelId="{7E11F41D-F530-4942-97CB-821D18894C30}" type="presParOf" srcId="{D95BFF3B-FD4F-45C0-940E-E280E14B1B03}" destId="{40E05D66-BA1C-4D0E-99D0-EB9E3246E849}" srcOrd="2" destOrd="0" presId="urn:microsoft.com/office/officeart/2005/8/layout/hProcess11"/>
    <dgm:cxn modelId="{DC1D8C4B-1DC5-4A1C-A2FD-D92BB42A2479}" type="presParOf" srcId="{658D15BD-10B7-4020-9B1C-AAAA1ED904FC}" destId="{8900BA1B-3E6C-4874-8786-EAFDC777B538}" srcOrd="9" destOrd="0" presId="urn:microsoft.com/office/officeart/2005/8/layout/hProcess11"/>
    <dgm:cxn modelId="{8907EC03-D379-431B-A8DB-2287892FD503}" type="presParOf" srcId="{658D15BD-10B7-4020-9B1C-AAAA1ED904FC}" destId="{586D3F05-F593-42A2-9145-A6F6B0325BE9}" srcOrd="10" destOrd="0" presId="urn:microsoft.com/office/officeart/2005/8/layout/hProcess11"/>
    <dgm:cxn modelId="{864AA276-A395-437E-940C-9854611A5D9A}" type="presParOf" srcId="{586D3F05-F593-42A2-9145-A6F6B0325BE9}" destId="{00462F52-5B3A-4CA1-9780-8FCB2314E00F}" srcOrd="0" destOrd="0" presId="urn:microsoft.com/office/officeart/2005/8/layout/hProcess11"/>
    <dgm:cxn modelId="{5EB8BC02-1C43-4204-89EE-443F8E8C46FF}" type="presParOf" srcId="{586D3F05-F593-42A2-9145-A6F6B0325BE9}" destId="{0E2E5608-B447-426D-8DC5-44021CDF5820}" srcOrd="1" destOrd="0" presId="urn:microsoft.com/office/officeart/2005/8/layout/hProcess11"/>
    <dgm:cxn modelId="{6F4F716E-0F67-4499-BB44-B63AA04FBB07}" type="presParOf" srcId="{586D3F05-F593-42A2-9145-A6F6B0325BE9}" destId="{2B73B815-3F09-4047-9ADD-FA9E8EDD0456}" srcOrd="2" destOrd="0" presId="urn:microsoft.com/office/officeart/2005/8/layout/hProcess11"/>
    <dgm:cxn modelId="{87D8D8D0-6794-4455-8765-73961EB0AA5E}" type="presParOf" srcId="{658D15BD-10B7-4020-9B1C-AAAA1ED904FC}" destId="{C10D81E5-41D9-47B8-997E-21EE23A33887}" srcOrd="11" destOrd="0" presId="urn:microsoft.com/office/officeart/2005/8/layout/hProcess11"/>
    <dgm:cxn modelId="{BB8AE972-A6D5-4A57-95B4-6D166FCCC5D6}" type="presParOf" srcId="{658D15BD-10B7-4020-9B1C-AAAA1ED904FC}" destId="{83190528-D485-45FE-9884-074148BE3857}" srcOrd="12" destOrd="0" presId="urn:microsoft.com/office/officeart/2005/8/layout/hProcess11"/>
    <dgm:cxn modelId="{F94E1EAB-13B9-4A84-B4C2-2210CDBEEF81}" type="presParOf" srcId="{83190528-D485-45FE-9884-074148BE3857}" destId="{0BFEB328-C2C7-4DC5-8F0B-B5297C292975}" srcOrd="0" destOrd="0" presId="urn:microsoft.com/office/officeart/2005/8/layout/hProcess11"/>
    <dgm:cxn modelId="{7108701F-348E-45CB-A177-B73987ABB2C5}" type="presParOf" srcId="{83190528-D485-45FE-9884-074148BE3857}" destId="{A7755173-9C69-4206-B1DD-582C0D3B206C}" srcOrd="1" destOrd="0" presId="urn:microsoft.com/office/officeart/2005/8/layout/hProcess11"/>
    <dgm:cxn modelId="{A34E1819-452B-4C1C-BDFC-1A8C09E98B7A}" type="presParOf" srcId="{83190528-D485-45FE-9884-074148BE3857}" destId="{70E8E588-9005-4C28-998A-E786CDB65EFC}" srcOrd="2" destOrd="0" presId="urn:microsoft.com/office/officeart/2005/8/layout/hProcess11"/>
    <dgm:cxn modelId="{A60530DA-4BA7-48BD-94A2-98C060084BF7}" type="presParOf" srcId="{658D15BD-10B7-4020-9B1C-AAAA1ED904FC}" destId="{125D51ED-2167-430F-A877-FCB9CBDBA0E9}" srcOrd="13" destOrd="0" presId="urn:microsoft.com/office/officeart/2005/8/layout/hProcess11"/>
    <dgm:cxn modelId="{7BC19F46-D4DA-4E9E-A26D-4DA5A469CCB5}" type="presParOf" srcId="{658D15BD-10B7-4020-9B1C-AAAA1ED904FC}" destId="{FB90F812-F7B6-4668-938A-C05ADF4AE62D}" srcOrd="14" destOrd="0" presId="urn:microsoft.com/office/officeart/2005/8/layout/hProcess11"/>
    <dgm:cxn modelId="{DDBEC425-C954-428A-9E7D-F17681F0ECBF}" type="presParOf" srcId="{FB90F812-F7B6-4668-938A-C05ADF4AE62D}" destId="{B233FE8E-5770-438F-92D7-B2FACD60A56B}" srcOrd="0" destOrd="0" presId="urn:microsoft.com/office/officeart/2005/8/layout/hProcess11"/>
    <dgm:cxn modelId="{67CA0C4F-7874-4FB6-994D-50B546D2321F}" type="presParOf" srcId="{FB90F812-F7B6-4668-938A-C05ADF4AE62D}" destId="{BC4612B3-7645-4E8D-A34D-C095989B8C2F}" srcOrd="1" destOrd="0" presId="urn:microsoft.com/office/officeart/2005/8/layout/hProcess11"/>
    <dgm:cxn modelId="{3156ED83-1647-47B4-944C-9D8CCFE06D14}" type="presParOf" srcId="{FB90F812-F7B6-4668-938A-C05ADF4AE62D}" destId="{272DB673-3555-4C2D-80FE-04589FDB0DDF}" srcOrd="2" destOrd="0" presId="urn:microsoft.com/office/officeart/2005/8/layout/hProcess11"/>
    <dgm:cxn modelId="{B6180B86-7478-496A-AAC3-BEA9A0A22C1B}" type="presParOf" srcId="{658D15BD-10B7-4020-9B1C-AAAA1ED904FC}" destId="{BBEBEAD6-1A27-46FE-978A-5374ABA77AB7}" srcOrd="15" destOrd="0" presId="urn:microsoft.com/office/officeart/2005/8/layout/hProcess11"/>
    <dgm:cxn modelId="{CD03B2D6-AE28-4AA7-8924-28C9CCDCA51D}" type="presParOf" srcId="{658D15BD-10B7-4020-9B1C-AAAA1ED904FC}" destId="{25CFC60B-9FA5-49BC-9B25-5C9985EB5203}" srcOrd="16" destOrd="0" presId="urn:microsoft.com/office/officeart/2005/8/layout/hProcess11"/>
    <dgm:cxn modelId="{26833615-D329-4CCB-81EB-7B68987AECAE}" type="presParOf" srcId="{25CFC60B-9FA5-49BC-9B25-5C9985EB5203}" destId="{41631F54-92AA-488C-BD56-74FDCFA836C0}" srcOrd="0" destOrd="0" presId="urn:microsoft.com/office/officeart/2005/8/layout/hProcess11"/>
    <dgm:cxn modelId="{32431F53-BFE1-405C-9F97-AFF9AB886F76}" type="presParOf" srcId="{25CFC60B-9FA5-49BC-9B25-5C9985EB5203}" destId="{ED3DCECF-1467-4B9D-9BCA-25A0796C0E75}" srcOrd="1" destOrd="0" presId="urn:microsoft.com/office/officeart/2005/8/layout/hProcess11"/>
    <dgm:cxn modelId="{A6F24449-7C52-498B-A6A1-99F203527FC1}" type="presParOf" srcId="{25CFC60B-9FA5-49BC-9B25-5C9985EB5203}" destId="{5A5A13D7-2DA1-43F4-9088-6DB5ECA3DD98}" srcOrd="2" destOrd="0" presId="urn:microsoft.com/office/officeart/2005/8/layout/hProcess11"/>
    <dgm:cxn modelId="{7FAB6D2E-1571-4542-A0A3-DA9B6A3E88AF}" type="presParOf" srcId="{658D15BD-10B7-4020-9B1C-AAAA1ED904FC}" destId="{5DB0DB9C-9848-47AC-B4E5-C9B5F0C43EC7}" srcOrd="17" destOrd="0" presId="urn:microsoft.com/office/officeart/2005/8/layout/hProcess11"/>
    <dgm:cxn modelId="{DC804816-55D3-45C0-921D-80DBB0C6B6AE}" type="presParOf" srcId="{658D15BD-10B7-4020-9B1C-AAAA1ED904FC}" destId="{BDDE94E4-D4A4-4B8A-899B-88E825A9085D}" srcOrd="18" destOrd="0" presId="urn:microsoft.com/office/officeart/2005/8/layout/hProcess11"/>
    <dgm:cxn modelId="{7CB523C5-CF9B-419B-AC25-BE98AB95F578}" type="presParOf" srcId="{BDDE94E4-D4A4-4B8A-899B-88E825A9085D}" destId="{5F4AD45C-C945-4F9A-88D0-50851D9B2BEE}" srcOrd="0" destOrd="0" presId="urn:microsoft.com/office/officeart/2005/8/layout/hProcess11"/>
    <dgm:cxn modelId="{710EAF8C-1FD0-4CA7-A76B-F03FC621924A}" type="presParOf" srcId="{BDDE94E4-D4A4-4B8A-899B-88E825A9085D}" destId="{AEBA11BA-92A2-45D1-991D-DEFB2BE49635}" srcOrd="1" destOrd="0" presId="urn:microsoft.com/office/officeart/2005/8/layout/hProcess11"/>
    <dgm:cxn modelId="{49698710-00C5-41B4-80AD-444676D6D700}" type="presParOf" srcId="{BDDE94E4-D4A4-4B8A-899B-88E825A9085D}" destId="{FBD476D5-933B-43BF-B3B5-13DC222FFDCC}" srcOrd="2" destOrd="0" presId="urn:microsoft.com/office/officeart/2005/8/layout/hProcess11"/>
    <dgm:cxn modelId="{63F49860-F26B-4E4E-975D-F784378B0D9E}" type="presParOf" srcId="{658D15BD-10B7-4020-9B1C-AAAA1ED904FC}" destId="{3BFE7D07-8DA3-436A-8575-4181089E35E4}" srcOrd="19" destOrd="0" presId="urn:microsoft.com/office/officeart/2005/8/layout/hProcess11"/>
    <dgm:cxn modelId="{E39A1313-5EEB-4519-9F28-EEEA02FCFFF0}" type="presParOf" srcId="{658D15BD-10B7-4020-9B1C-AAAA1ED904FC}" destId="{285A330B-C754-469C-9FC6-5EC56C40551D}" srcOrd="20" destOrd="0" presId="urn:microsoft.com/office/officeart/2005/8/layout/hProcess11"/>
    <dgm:cxn modelId="{92A5CFE0-069E-485E-905A-75A2ACFCBF8F}" type="presParOf" srcId="{285A330B-C754-469C-9FC6-5EC56C40551D}" destId="{D3F08F46-7391-4222-B08F-1A9D01C36CBC}" srcOrd="0" destOrd="0" presId="urn:microsoft.com/office/officeart/2005/8/layout/hProcess11"/>
    <dgm:cxn modelId="{003DC711-1152-449E-A42C-8867E63AAEE5}" type="presParOf" srcId="{285A330B-C754-469C-9FC6-5EC56C40551D}" destId="{7281F1A1-36EE-4F16-A709-8F804E097F66}" srcOrd="1" destOrd="0" presId="urn:microsoft.com/office/officeart/2005/8/layout/hProcess11"/>
    <dgm:cxn modelId="{E47352F2-ED40-4FD6-A1E7-DB2EC74838B2}" type="presParOf" srcId="{285A330B-C754-469C-9FC6-5EC56C40551D}" destId="{6476255F-783A-4092-802C-7316DA040516}" srcOrd="2" destOrd="0" presId="urn:microsoft.com/office/officeart/2005/8/layout/hProcess11"/>
    <dgm:cxn modelId="{91D7D643-42A3-4D21-9AB8-C99C6D5DDAEE}" type="presParOf" srcId="{658D15BD-10B7-4020-9B1C-AAAA1ED904FC}" destId="{4B0415FC-1D37-4839-816A-87005F91D88C}" srcOrd="21" destOrd="0" presId="urn:microsoft.com/office/officeart/2005/8/layout/hProcess11"/>
    <dgm:cxn modelId="{3A1BB071-08EB-4D88-B1D3-D45E9292395D}" type="presParOf" srcId="{658D15BD-10B7-4020-9B1C-AAAA1ED904FC}" destId="{43F046E2-9BAF-40E0-8B38-E12C3FEE03EA}" srcOrd="22" destOrd="0" presId="urn:microsoft.com/office/officeart/2005/8/layout/hProcess11"/>
    <dgm:cxn modelId="{95CB74CF-2216-454E-94DB-D22AC69B01F1}" type="presParOf" srcId="{43F046E2-9BAF-40E0-8B38-E12C3FEE03EA}" destId="{4660753F-B236-4620-995D-D63FE8FB9B9B}" srcOrd="0" destOrd="0" presId="urn:microsoft.com/office/officeart/2005/8/layout/hProcess11"/>
    <dgm:cxn modelId="{D6DF3197-0518-4EFE-9785-16988F03D5E0}" type="presParOf" srcId="{43F046E2-9BAF-40E0-8B38-E12C3FEE03EA}" destId="{AFD0C067-6DF8-4312-92EC-BCBCB26A5B61}" srcOrd="1" destOrd="0" presId="urn:microsoft.com/office/officeart/2005/8/layout/hProcess11"/>
    <dgm:cxn modelId="{85A5012A-5E20-43FB-83D9-CE5E323AF993}" type="presParOf" srcId="{43F046E2-9BAF-40E0-8B38-E12C3FEE03EA}" destId="{48432265-68CF-443C-A9B8-1671DCD6DB9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58C6-C603-44E1-A5C7-A9F6F76CA979}">
      <dsp:nvSpPr>
        <dsp:cNvPr id="0" name=""/>
        <dsp:cNvSpPr/>
      </dsp:nvSpPr>
      <dsp:spPr>
        <a:xfrm>
          <a:off x="0" y="1337166"/>
          <a:ext cx="10515600" cy="17828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DE015-3F42-447F-A9A5-7431A5BA29FD}">
      <dsp:nvSpPr>
        <dsp:cNvPr id="0" name=""/>
        <dsp:cNvSpPr/>
      </dsp:nvSpPr>
      <dsp:spPr>
        <a:xfrm>
          <a:off x="5429" y="0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2010 Project started</a:t>
          </a:r>
        </a:p>
      </dsp:txBody>
      <dsp:txXfrm>
        <a:off x="5429" y="0"/>
        <a:ext cx="753241" cy="1782888"/>
      </dsp:txXfrm>
    </dsp:sp>
    <dsp:sp modelId="{2306CE04-DB99-4206-9D53-ABB2D9F1E6B4}">
      <dsp:nvSpPr>
        <dsp:cNvPr id="0" name=""/>
        <dsp:cNvSpPr/>
      </dsp:nvSpPr>
      <dsp:spPr>
        <a:xfrm>
          <a:off x="159189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6BDE2-56AE-466F-9632-6AFA11B620A1}">
      <dsp:nvSpPr>
        <dsp:cNvPr id="0" name=""/>
        <dsp:cNvSpPr/>
      </dsp:nvSpPr>
      <dsp:spPr>
        <a:xfrm>
          <a:off x="796333" y="2674332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796333" y="2674332"/>
        <a:ext cx="753241" cy="1782888"/>
      </dsp:txXfrm>
    </dsp:sp>
    <dsp:sp modelId="{02F1680A-0133-4B62-8FE7-51CFF98704D1}">
      <dsp:nvSpPr>
        <dsp:cNvPr id="0" name=""/>
        <dsp:cNvSpPr/>
      </dsp:nvSpPr>
      <dsp:spPr>
        <a:xfrm>
          <a:off x="950093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70C2C-D830-4956-A03D-E8E1A36C3B16}">
      <dsp:nvSpPr>
        <dsp:cNvPr id="0" name=""/>
        <dsp:cNvSpPr/>
      </dsp:nvSpPr>
      <dsp:spPr>
        <a:xfrm>
          <a:off x="1587236" y="0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1587236" y="0"/>
        <a:ext cx="753241" cy="1782888"/>
      </dsp:txXfrm>
    </dsp:sp>
    <dsp:sp modelId="{242B1362-4E70-43CE-9317-09942E78CC0B}">
      <dsp:nvSpPr>
        <dsp:cNvPr id="0" name=""/>
        <dsp:cNvSpPr/>
      </dsp:nvSpPr>
      <dsp:spPr>
        <a:xfrm>
          <a:off x="1740996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8ADCC-5D8E-4513-AC19-9A8C51DE12E0}">
      <dsp:nvSpPr>
        <dsp:cNvPr id="0" name=""/>
        <dsp:cNvSpPr/>
      </dsp:nvSpPr>
      <dsp:spPr>
        <a:xfrm>
          <a:off x="2378140" y="2674332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378140" y="2674332"/>
        <a:ext cx="753241" cy="1782888"/>
      </dsp:txXfrm>
    </dsp:sp>
    <dsp:sp modelId="{E79D85A8-09F1-4080-BB28-2DB2FF1D0688}">
      <dsp:nvSpPr>
        <dsp:cNvPr id="0" name=""/>
        <dsp:cNvSpPr/>
      </dsp:nvSpPr>
      <dsp:spPr>
        <a:xfrm>
          <a:off x="2531900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FA097-A776-470F-9142-863CDB539C00}">
      <dsp:nvSpPr>
        <dsp:cNvPr id="0" name=""/>
        <dsp:cNvSpPr/>
      </dsp:nvSpPr>
      <dsp:spPr>
        <a:xfrm>
          <a:off x="3169043" y="0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3169043" y="0"/>
        <a:ext cx="753241" cy="1782888"/>
      </dsp:txXfrm>
    </dsp:sp>
    <dsp:sp modelId="{725FA2DF-92AD-41DE-A1CF-D1631B7FCADF}">
      <dsp:nvSpPr>
        <dsp:cNvPr id="0" name=""/>
        <dsp:cNvSpPr/>
      </dsp:nvSpPr>
      <dsp:spPr>
        <a:xfrm>
          <a:off x="3322803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2F52-5B3A-4CA1-9780-8FCB2314E00F}">
      <dsp:nvSpPr>
        <dsp:cNvPr id="0" name=""/>
        <dsp:cNvSpPr/>
      </dsp:nvSpPr>
      <dsp:spPr>
        <a:xfrm>
          <a:off x="3959947" y="2674332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3959947" y="2674332"/>
        <a:ext cx="753241" cy="1782888"/>
      </dsp:txXfrm>
    </dsp:sp>
    <dsp:sp modelId="{0E2E5608-B447-426D-8DC5-44021CDF5820}">
      <dsp:nvSpPr>
        <dsp:cNvPr id="0" name=""/>
        <dsp:cNvSpPr/>
      </dsp:nvSpPr>
      <dsp:spPr>
        <a:xfrm>
          <a:off x="4113707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EB328-C2C7-4DC5-8F0B-B5297C292975}">
      <dsp:nvSpPr>
        <dsp:cNvPr id="0" name=""/>
        <dsp:cNvSpPr/>
      </dsp:nvSpPr>
      <dsp:spPr>
        <a:xfrm>
          <a:off x="4750851" y="0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2016 Kotlin 1.0</a:t>
          </a:r>
        </a:p>
      </dsp:txBody>
      <dsp:txXfrm>
        <a:off x="4750851" y="0"/>
        <a:ext cx="753241" cy="1782888"/>
      </dsp:txXfrm>
    </dsp:sp>
    <dsp:sp modelId="{A7755173-9C69-4206-B1DD-582C0D3B206C}">
      <dsp:nvSpPr>
        <dsp:cNvPr id="0" name=""/>
        <dsp:cNvSpPr/>
      </dsp:nvSpPr>
      <dsp:spPr>
        <a:xfrm>
          <a:off x="4904610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3FE8E-5770-438F-92D7-B2FACD60A56B}">
      <dsp:nvSpPr>
        <dsp:cNvPr id="0" name=""/>
        <dsp:cNvSpPr/>
      </dsp:nvSpPr>
      <dsp:spPr>
        <a:xfrm>
          <a:off x="5541754" y="2674332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2017 Official on Android</a:t>
          </a:r>
        </a:p>
      </dsp:txBody>
      <dsp:txXfrm>
        <a:off x="5541754" y="2674332"/>
        <a:ext cx="753241" cy="1782888"/>
      </dsp:txXfrm>
    </dsp:sp>
    <dsp:sp modelId="{BC4612B3-7645-4E8D-A34D-C095989B8C2F}">
      <dsp:nvSpPr>
        <dsp:cNvPr id="0" name=""/>
        <dsp:cNvSpPr/>
      </dsp:nvSpPr>
      <dsp:spPr>
        <a:xfrm>
          <a:off x="5695514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31F54-92AA-488C-BD56-74FDCFA836C0}">
      <dsp:nvSpPr>
        <dsp:cNvPr id="0" name=""/>
        <dsp:cNvSpPr/>
      </dsp:nvSpPr>
      <dsp:spPr>
        <a:xfrm>
          <a:off x="6332658" y="0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2018 Kotlin 1.3</a:t>
          </a:r>
        </a:p>
      </dsp:txBody>
      <dsp:txXfrm>
        <a:off x="6332658" y="0"/>
        <a:ext cx="753241" cy="1782888"/>
      </dsp:txXfrm>
    </dsp:sp>
    <dsp:sp modelId="{ED3DCECF-1467-4B9D-9BCA-25A0796C0E75}">
      <dsp:nvSpPr>
        <dsp:cNvPr id="0" name=""/>
        <dsp:cNvSpPr/>
      </dsp:nvSpPr>
      <dsp:spPr>
        <a:xfrm>
          <a:off x="6486417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AD45C-C945-4F9A-88D0-50851D9B2BEE}">
      <dsp:nvSpPr>
        <dsp:cNvPr id="0" name=""/>
        <dsp:cNvSpPr/>
      </dsp:nvSpPr>
      <dsp:spPr>
        <a:xfrm>
          <a:off x="7123561" y="2674332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7123561" y="2674332"/>
        <a:ext cx="753241" cy="1782888"/>
      </dsp:txXfrm>
    </dsp:sp>
    <dsp:sp modelId="{AEBA11BA-92A2-45D1-991D-DEFB2BE49635}">
      <dsp:nvSpPr>
        <dsp:cNvPr id="0" name=""/>
        <dsp:cNvSpPr/>
      </dsp:nvSpPr>
      <dsp:spPr>
        <a:xfrm>
          <a:off x="7277321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08F46-7391-4222-B08F-1A9D01C36CBC}">
      <dsp:nvSpPr>
        <dsp:cNvPr id="0" name=""/>
        <dsp:cNvSpPr/>
      </dsp:nvSpPr>
      <dsp:spPr>
        <a:xfrm>
          <a:off x="7914465" y="0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2020 Kotlin 1.4</a:t>
          </a:r>
        </a:p>
      </dsp:txBody>
      <dsp:txXfrm>
        <a:off x="7914465" y="0"/>
        <a:ext cx="753241" cy="1782888"/>
      </dsp:txXfrm>
    </dsp:sp>
    <dsp:sp modelId="{7281F1A1-36EE-4F16-A709-8F804E097F66}">
      <dsp:nvSpPr>
        <dsp:cNvPr id="0" name=""/>
        <dsp:cNvSpPr/>
      </dsp:nvSpPr>
      <dsp:spPr>
        <a:xfrm>
          <a:off x="8068224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0753F-B236-4620-995D-D63FE8FB9B9B}">
      <dsp:nvSpPr>
        <dsp:cNvPr id="0" name=""/>
        <dsp:cNvSpPr/>
      </dsp:nvSpPr>
      <dsp:spPr>
        <a:xfrm>
          <a:off x="8705368" y="2674332"/>
          <a:ext cx="753241" cy="1782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2021 Kotlin 1.5</a:t>
          </a:r>
        </a:p>
      </dsp:txBody>
      <dsp:txXfrm>
        <a:off x="8705368" y="2674332"/>
        <a:ext cx="753241" cy="1782888"/>
      </dsp:txXfrm>
    </dsp:sp>
    <dsp:sp modelId="{AFD0C067-6DF8-4312-92EC-BCBCB26A5B61}">
      <dsp:nvSpPr>
        <dsp:cNvPr id="0" name=""/>
        <dsp:cNvSpPr/>
      </dsp:nvSpPr>
      <dsp:spPr>
        <a:xfrm>
          <a:off x="8859128" y="2005749"/>
          <a:ext cx="445722" cy="445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8655-539F-4A04-B8B2-A483498F6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8FFC2-47E0-4EF2-84B6-1188E62F2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07B3-50C9-477C-988F-EBDE4D09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2F89-0B2B-4198-B91B-50952BEA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557E-C5CB-4101-A25E-56A88ADD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0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7BB3-D978-4CB1-8879-AE591E53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6225-A873-4BE4-AFD8-B78B54B1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8A1C-C450-465F-81D9-8210D739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26E3-F992-4F5D-8240-70DAB285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CCAE-289D-495F-842B-D51EE359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72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47756-D480-4254-A324-F0BB6D89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56EA-F0EE-40CE-B1DE-8906B472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F81A-6BBC-4B26-8CC7-92FE5692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35ED-BA85-4EF7-8DDE-A0040E26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170B-0763-4B3C-BCD5-96A39BD7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D71E-CD4C-4DAB-BD65-3754CDFC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1F5E-D73C-498A-98E5-F23804A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82C5-DD51-472D-A912-5B580226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F828-7766-4B0F-82BA-0B9D7909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074A-626C-44D0-B83A-218D8AED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3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A999-6B72-4D7A-8B0F-2D04733C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2754-01D8-4392-B882-3A702711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A717-61A4-4B24-AF21-A7A97BD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B42F-2FD4-43C2-AA6C-E8C77154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16F2-3FD8-4F46-8DDA-BF8337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2AC5-EFB9-4FFC-83A6-36919FB0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DDFE-819A-4E26-98B6-2F624F85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D545-4A75-4132-8F85-048CB548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CD609-BFA4-4CEE-A324-098FC990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D3B04-BFE8-4FD8-9896-A7FDE8CC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C314B-F987-4EEA-BA01-80AA0AB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4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7F7-3702-4009-98CA-9CFB61E0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55BA-8AA1-4375-87F0-2F3F24BA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022C-3B11-404A-B94F-144B88C60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3FE40-4BEB-4B14-8EAF-9BAEC3AF0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C3107-5411-4BEA-B930-307D78A18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B9AF4-9CC4-4CE7-B441-0103C1BA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3D02-8CF7-4E02-89A0-5FACD619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48C06-9DF6-442A-ADDF-D6D7F5C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7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7743-3C72-464E-BEDF-D0E1E7D7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19AA7-0ABC-4D58-9C69-82D80C68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18B37-637E-4368-9422-E4524FCE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63D76-A7E6-4DAA-AF65-3F50F18A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05DBB-6BF4-4105-81BD-59C47844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68006-CF4B-4BE7-9663-F9711A1D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4EABA-4B67-4A32-B4D0-E03E3DE1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0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585-2A26-427E-BA09-9C57BA49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ED47-0BB1-43D1-A68E-2742FF5D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218D-AF61-49A8-A215-8319CE24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A0919-1BA3-4784-93B7-C385534A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6900-39E1-48B7-BBA5-81DF32DE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DC05-C845-449E-9B95-1C338780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7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9553-B34E-4648-9D12-1F741579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35381-7F8B-4521-AF90-6746E6557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8615-E5DD-46F9-B260-AF9CC3BDE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F778-F544-4665-94BE-B506F770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2A4CF-6F91-4F91-A034-BB4208EE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632E-8D1F-42E5-B097-72C3E33E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1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41C36-E066-4AB8-8C21-E10CE15D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75F5A-E284-4A4D-8560-6D0E9E9E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64AD-62FB-4ECC-AD4E-CFC7543A3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9F51-CF82-417A-ABAD-9A596F294DA3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D2A3-6790-46CA-AD16-AA37E2694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B735-A99F-419E-AF32-2798AC4D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17E6-F70F-4433-9C6F-382F73B553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F7727-8D8E-4952-8286-3C4BF9E3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570451"/>
            <a:ext cx="10385569" cy="5606512"/>
          </a:xfrm>
        </p:spPr>
      </p:pic>
    </p:spTree>
    <p:extLst>
      <p:ext uri="{BB962C8B-B14F-4D97-AF65-F5344CB8AC3E}">
        <p14:creationId xmlns:p14="http://schemas.microsoft.com/office/powerpoint/2010/main" val="14883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06CB31-9F4A-4424-935F-122160916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15404"/>
              </p:ext>
            </p:extLst>
          </p:nvPr>
        </p:nvGraphicFramePr>
        <p:xfrm>
          <a:off x="838200" y="1719743"/>
          <a:ext cx="10515600" cy="445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D311431-477F-47BB-8361-78995B35E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523" y="5317353"/>
            <a:ext cx="666750" cy="6191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43AFBAD-5FF3-46F7-82AF-1E6F3171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Kotlin Timeline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B76B74-4E08-4924-9EDE-A26D0D079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1" y="1411623"/>
            <a:ext cx="1314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475-37FF-41AE-BB6B-519197702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28AD-CC24-430D-9D50-6306E35EE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E5162-45BC-449C-AF8D-FE7B9362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351995"/>
            <a:ext cx="10059804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4976-4BA6-46C3-B66F-5BA9B8E1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D41AB7-3748-4B55-A579-4BFC01920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7" y="1690688"/>
            <a:ext cx="10175846" cy="5144844"/>
          </a:xfrm>
        </p:spPr>
      </p:pic>
    </p:spTree>
    <p:extLst>
      <p:ext uri="{BB962C8B-B14F-4D97-AF65-F5344CB8AC3E}">
        <p14:creationId xmlns:p14="http://schemas.microsoft.com/office/powerpoint/2010/main" val="1628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0297F-209A-48D9-BA6C-D91E75BE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7" y="0"/>
            <a:ext cx="1139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2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A106D-FEE1-4655-A54F-F48341C4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1" y="371060"/>
            <a:ext cx="7222435" cy="59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4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Kotlin Timeline</vt:lpstr>
      <vt:lpstr>PowerPoint Presentation</vt:lpstr>
      <vt:lpstr>Frameworks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suthar</dc:creator>
  <cp:lastModifiedBy>ravi suthar</cp:lastModifiedBy>
  <cp:revision>8</cp:revision>
  <dcterms:created xsi:type="dcterms:W3CDTF">2021-05-30T09:44:58Z</dcterms:created>
  <dcterms:modified xsi:type="dcterms:W3CDTF">2021-06-02T15:07:43Z</dcterms:modified>
</cp:coreProperties>
</file>