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306" r:id="rId45"/>
    <p:sldId id="305" r:id="rId46"/>
    <p:sldId id="299" r:id="rId47"/>
    <p:sldId id="300" r:id="rId48"/>
    <p:sldId id="301" r:id="rId49"/>
    <p:sldId id="302" r:id="rId50"/>
    <p:sldId id="303" r:id="rId51"/>
    <p:sldId id="304" r:id="rId52"/>
    <p:sldId id="307" r:id="rId53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pPr/>
              <a:t>כ"ה/אדר/תשפ"א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pPr/>
              <a:t>כ"ה/אדר/תשפ"א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pPr/>
              <a:t>כ"ה/אדר/תשפ"א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pPr/>
              <a:t>כ"ה/אדר/תשפ"א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pPr/>
              <a:t>כ"ה/אדר/תשפ"א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pPr/>
              <a:t>כ"ה/אדר/תשפ"א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pPr/>
              <a:t>כ"ה/אדר/תשפ"א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pPr/>
              <a:t>כ"ה/אדר/תשפ"א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pPr/>
              <a:t>כ"ה/אדר/תשפ"א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pPr/>
              <a:t>כ"ה/אדר/תשפ"א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ציור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pPr/>
              <a:t>כ"ה/אדר/תשפ"א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7438E1-117D-44FB-AC24-B79D899BA877}" type="datetimeFigureOut">
              <a:rPr lang="he-IL" smtClean="0"/>
              <a:pPr/>
              <a:t>כ"ה/אדר/תשפ"א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F22AC9-109E-4E4D-92F9-530E51D9A3A2}" type="slidenum">
              <a:rPr lang="he-IL" smtClean="0"/>
              <a:pPr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png"/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png"/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png"/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png"/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6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png"/><Relationship Id="rId2" Type="http://schemas.openxmlformats.org/officeDocument/2006/relationships/image" Target="../media/image1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9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2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4.png"/><Relationship Id="rId2" Type="http://schemas.openxmlformats.org/officeDocument/2006/relationships/image" Target="../media/image1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5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7.png"/><Relationship Id="rId2" Type="http://schemas.openxmlformats.org/officeDocument/2006/relationships/image" Target="../media/image1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8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1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3.png"/><Relationship Id="rId2" Type="http://schemas.openxmlformats.org/officeDocument/2006/relationships/image" Target="../media/image1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4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6.png"/><Relationship Id="rId2" Type="http://schemas.openxmlformats.org/officeDocument/2006/relationships/image" Target="../media/image1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9.png"/><Relationship Id="rId2" Type="http://schemas.openxmlformats.org/officeDocument/2006/relationships/image" Target="../media/image1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0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2.png"/><Relationship Id="rId2" Type="http://schemas.openxmlformats.org/officeDocument/2006/relationships/image" Target="../media/image1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3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תמונה 172" descr="congruence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43808" y="692696"/>
            <a:ext cx="3646166" cy="2734625"/>
          </a:xfrm>
          <a:prstGeom prst="rect">
            <a:avLst/>
          </a:prstGeom>
        </p:spPr>
      </p:pic>
      <p:pic>
        <p:nvPicPr>
          <p:cNvPr id="10" name="Picture 2" descr="C:\Users\ravit\PycharmProject\mindsense\BDI_OQ_change_per_patient\BDI\delta-sumBDIד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3284984"/>
            <a:ext cx="4176464" cy="3132914"/>
          </a:xfrm>
          <a:prstGeom prst="rect">
            <a:avLst/>
          </a:prstGeom>
          <a:noFill/>
        </p:spPr>
      </p:pic>
      <p:pic>
        <p:nvPicPr>
          <p:cNvPr id="53250" name="Picture 2" descr="C:\Users\ravit\PycharmProject\mindsense\BDI_OQ_change_per_patient\OQ\sumOQד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16016" y="3284984"/>
            <a:ext cx="4104456" cy="307889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 descr="C:\Users\ravit\PycharmProject\mindsense\BDI_OQ_change_per_patient\congruence\congruence9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43808" y="260648"/>
            <a:ext cx="4223705" cy="3168352"/>
          </a:xfrm>
          <a:prstGeom prst="rect">
            <a:avLst/>
          </a:prstGeom>
          <a:noFill/>
        </p:spPr>
      </p:pic>
      <p:pic>
        <p:nvPicPr>
          <p:cNvPr id="10242" name="Picture 2" descr="C:\Users\ravit\PycharmProject\mindsense\BDI_OQ_change_per_patient\BDI\delta-sumBDIכב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3212976"/>
            <a:ext cx="4129367" cy="3097585"/>
          </a:xfrm>
          <a:prstGeom prst="rect">
            <a:avLst/>
          </a:prstGeom>
          <a:noFill/>
        </p:spPr>
      </p:pic>
      <p:sp>
        <p:nvSpPr>
          <p:cNvPr id="10" name="מציין מיקום תוכן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3" name="Picture 3" descr="C:\Users\ravit\PycharmProject\mindsense\BDI_OQ_change_per_patient\OQ\sumOQכב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27984" y="3068960"/>
            <a:ext cx="4556591" cy="341806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 descr="C:\Users\ravit\PycharmProject\mindsense\BDI_OQ_change_per_patient\congruence\congruence1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43808" y="116632"/>
            <a:ext cx="3888432" cy="2916851"/>
          </a:xfrm>
          <a:prstGeom prst="rect">
            <a:avLst/>
          </a:prstGeom>
          <a:noFill/>
        </p:spPr>
      </p:pic>
      <p:pic>
        <p:nvPicPr>
          <p:cNvPr id="11266" name="Picture 2" descr="C:\Users\ravit\PycharmProject\mindsense\BDI_OQ_change_per_patient\BDI\delta-sumBDIכג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2780928"/>
            <a:ext cx="4536289" cy="3402831"/>
          </a:xfrm>
          <a:prstGeom prst="rect">
            <a:avLst/>
          </a:prstGeom>
          <a:noFill/>
        </p:spPr>
      </p:pic>
      <p:pic>
        <p:nvPicPr>
          <p:cNvPr id="11267" name="Picture 3" descr="C:\Users\ravit\PycharmProject\mindsense\BDI_OQ_change_per_patient\OQ\sumOQכג.png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27984" y="2852936"/>
            <a:ext cx="4416491" cy="331236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42" name="Picture 2" descr="C:\Users\ravit\PycharmProject\mindsense\BDI_OQ_change_per_patient\congruence\congruence1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3728" y="0"/>
            <a:ext cx="4481628" cy="3361829"/>
          </a:xfrm>
          <a:prstGeom prst="rect">
            <a:avLst/>
          </a:prstGeom>
          <a:noFill/>
        </p:spPr>
      </p:pic>
      <p:pic>
        <p:nvPicPr>
          <p:cNvPr id="12290" name="Picture 2" descr="C:\Users\ravit\PycharmProject\mindsense\BDI_OQ_change_per_patient\BDI\delta-sumBDIכז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3140968"/>
            <a:ext cx="4271913" cy="3204514"/>
          </a:xfrm>
          <a:prstGeom prst="rect">
            <a:avLst/>
          </a:prstGeom>
          <a:noFill/>
        </p:spPr>
      </p:pic>
      <p:sp>
        <p:nvSpPr>
          <p:cNvPr id="9" name="מציין מיקום תוכן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91" name="Picture 3" descr="C:\Users\ravit\PycharmProject\mindsense\BDI_OQ_change_per_patient\OQ\sumOQכז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99992" y="2996952"/>
            <a:ext cx="4460598" cy="334605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 descr="C:\Users\ravit\PycharmProject\mindsense\BDI_OQ_change_per_patient\congruence\congruence1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55776" y="260648"/>
            <a:ext cx="4239369" cy="3180101"/>
          </a:xfrm>
          <a:prstGeom prst="rect">
            <a:avLst/>
          </a:prstGeom>
          <a:noFill/>
        </p:spPr>
      </p:pic>
      <p:pic>
        <p:nvPicPr>
          <p:cNvPr id="13314" name="Picture 2" descr="C:\Users\ravit\PycharmProject\mindsense\BDI_OQ_change_per_patient\BDI\delta-sumBDIכט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3429000"/>
            <a:ext cx="4248472" cy="3186930"/>
          </a:xfrm>
          <a:prstGeom prst="rect">
            <a:avLst/>
          </a:prstGeom>
          <a:noFill/>
        </p:spPr>
      </p:pic>
      <p:pic>
        <p:nvPicPr>
          <p:cNvPr id="13315" name="Picture 3" descr="C:\Users\ravit\PycharmProject\mindsense\BDI_OQ_change_per_patient\OQ\sumOQכט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0" y="3429000"/>
            <a:ext cx="4268611" cy="320203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90" name="Picture 2" descr="C:\Users\ravit\PycharmProject\mindsense\BDI_OQ_change_per_patient\congruence\congruence1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3768" y="260648"/>
            <a:ext cx="4419825" cy="3315469"/>
          </a:xfrm>
          <a:prstGeom prst="rect">
            <a:avLst/>
          </a:prstGeom>
          <a:noFill/>
        </p:spPr>
      </p:pic>
      <p:pic>
        <p:nvPicPr>
          <p:cNvPr id="14338" name="Picture 2" descr="C:\Users\ravit\PycharmProject\mindsense\BDI_OQ_change_per_patient\BDI\delta-sumBDIל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3501008"/>
            <a:ext cx="4192092" cy="3144637"/>
          </a:xfrm>
          <a:prstGeom prst="rect">
            <a:avLst/>
          </a:prstGeom>
          <a:noFill/>
        </p:spPr>
      </p:pic>
      <p:sp>
        <p:nvSpPr>
          <p:cNvPr id="9" name="מציין מיקום תוכן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4339" name="Picture 3" descr="C:\Users\ravit\PycharmProject\mindsense\BDI_OQ_change_per_patient\OQ\sumOQל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83968" y="3501008"/>
            <a:ext cx="4248472" cy="318693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314" name="Picture 2" descr="C:\Users\ravit\PycharmProject\mindsense\BDI_OQ_change_per_patient\congruence\congruence1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9752" y="188640"/>
            <a:ext cx="4642961" cy="3482851"/>
          </a:xfrm>
          <a:prstGeom prst="rect">
            <a:avLst/>
          </a:prstGeom>
          <a:noFill/>
        </p:spPr>
      </p:pic>
      <p:pic>
        <p:nvPicPr>
          <p:cNvPr id="15362" name="Picture 2" descr="C:\Users\ravit\PycharmProject\mindsense\BDI_OQ_change_per_patient\BDI\delta-sumBDIלז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3552327"/>
            <a:ext cx="3816424" cy="2862835"/>
          </a:xfrm>
          <a:prstGeom prst="rect">
            <a:avLst/>
          </a:prstGeom>
          <a:noFill/>
        </p:spPr>
      </p:pic>
      <p:pic>
        <p:nvPicPr>
          <p:cNvPr id="15363" name="Picture 3" descr="C:\Users\ravit\PycharmProject\mindsense\BDI_OQ_change_per_patient\OQ\sumOQלז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16016" y="3212976"/>
            <a:ext cx="4293914" cy="322101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4338" name="Picture 2" descr="C:\Users\ravit\PycharmProject\mindsense\BDI_OQ_change_per_patient\congruence\congruence15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5736" y="-387424"/>
            <a:ext cx="4798094" cy="3599222"/>
          </a:xfrm>
          <a:prstGeom prst="rect">
            <a:avLst/>
          </a:prstGeom>
          <a:noFill/>
        </p:spPr>
      </p:pic>
      <p:pic>
        <p:nvPicPr>
          <p:cNvPr id="16386" name="Picture 2" descr="C:\Users\ravit\PycharmProject\mindsense\BDI_OQ_change_per_patient\BDI\delta-sumBDIלח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3793" y="3573016"/>
            <a:ext cx="4127713" cy="3096344"/>
          </a:xfrm>
          <a:prstGeom prst="rect">
            <a:avLst/>
          </a:prstGeom>
          <a:noFill/>
        </p:spPr>
      </p:pic>
      <p:sp>
        <p:nvSpPr>
          <p:cNvPr id="9" name="מציין מיקום תוכן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6387" name="Picture 3" descr="C:\Users\ravit\PycharmProject\mindsense\BDI_OQ_change_per_patient\OQ\sumOQלח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55976" y="3573016"/>
            <a:ext cx="4176464" cy="313291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5362" name="Picture 2" descr="C:\Users\ravit\PycharmProject\mindsense\BDI_OQ_change_per_patient\congruence\congruence16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9752" y="260648"/>
            <a:ext cx="4562708" cy="3422650"/>
          </a:xfrm>
          <a:prstGeom prst="rect">
            <a:avLst/>
          </a:prstGeom>
          <a:noFill/>
        </p:spPr>
      </p:pic>
      <p:pic>
        <p:nvPicPr>
          <p:cNvPr id="17410" name="Picture 2" descr="C:\Users\ravit\PycharmProject\mindsense\BDI_OQ_change_per_patient\BDI\delta-sumBDIלט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3501008"/>
            <a:ext cx="3984036" cy="2988566"/>
          </a:xfrm>
          <a:prstGeom prst="rect">
            <a:avLst/>
          </a:prstGeom>
          <a:noFill/>
        </p:spPr>
      </p:pic>
      <p:sp>
        <p:nvSpPr>
          <p:cNvPr id="11" name="מציין מיקום תוכן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7411" name="Picture 3" descr="C:\Users\ravit\PycharmProject\mindsense\BDI_OQ_change_per_patient\OQ\sumOQלט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0" y="3356992"/>
            <a:ext cx="4172618" cy="313002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6386" name="Picture 2" descr="C:\Users\ravit\PycharmProject\mindsense\BDI_OQ_change_per_patient\congruence\congruence17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15816" y="404664"/>
            <a:ext cx="3933875" cy="2950940"/>
          </a:xfrm>
          <a:prstGeom prst="rect">
            <a:avLst/>
          </a:prstGeom>
          <a:noFill/>
        </p:spPr>
      </p:pic>
      <p:pic>
        <p:nvPicPr>
          <p:cNvPr id="18434" name="Picture 2" descr="C:\Users\ravit\PycharmProject\mindsense\BDI_OQ_change_per_patient\BDI\delta-sumBDIמ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2" y="3212976"/>
            <a:ext cx="3885002" cy="2914278"/>
          </a:xfrm>
          <a:prstGeom prst="rect">
            <a:avLst/>
          </a:prstGeom>
          <a:noFill/>
        </p:spPr>
      </p:pic>
      <p:sp>
        <p:nvSpPr>
          <p:cNvPr id="9" name="מציין מיקום תוכן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8435" name="Picture 3" descr="C:\Users\ravit\PycharmProject\mindsense\BDI_OQ_change_per_patient\OQ\sumOQמ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99992" y="2852936"/>
            <a:ext cx="4460598" cy="334605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7410" name="Picture 2" descr="C:\Users\ravit\PycharmProject\mindsense\BDI_OQ_change_per_patient\congruence\congruence18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11760" y="0"/>
            <a:ext cx="4712122" cy="3534731"/>
          </a:xfrm>
          <a:prstGeom prst="rect">
            <a:avLst/>
          </a:prstGeom>
          <a:noFill/>
        </p:spPr>
      </p:pic>
      <p:pic>
        <p:nvPicPr>
          <p:cNvPr id="19458" name="Picture 2" descr="C:\Users\ravit\PycharmProject\mindsense\BDI_OQ_change_per_patient\BDI\delta-sumBDIמא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3501008"/>
            <a:ext cx="3969916" cy="2977975"/>
          </a:xfrm>
          <a:prstGeom prst="rect">
            <a:avLst/>
          </a:prstGeom>
          <a:noFill/>
        </p:spPr>
      </p:pic>
      <p:sp>
        <p:nvSpPr>
          <p:cNvPr id="9" name="מציין מיקום תוכן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9459" name="Picture 3" descr="C:\Users\ravit\PycharmProject\mindsense\BDI_OQ_change_per_patient\OQ\sumOQמא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27984" y="3212976"/>
            <a:ext cx="4364604" cy="327404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תמונה 5" descr="congruenc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771800" y="188640"/>
            <a:ext cx="4006206" cy="3004655"/>
          </a:xfrm>
          <a:prstGeom prst="rect">
            <a:avLst/>
          </a:prstGeom>
        </p:spPr>
      </p:pic>
      <p:pic>
        <p:nvPicPr>
          <p:cNvPr id="2050" name="Picture 2" descr="C:\Users\ravit\PycharmProject\mindsense\BDI_OQ_change_per_patient\BDI\delta-sumBDIז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3068960"/>
            <a:ext cx="4779431" cy="3585220"/>
          </a:xfrm>
          <a:prstGeom prst="rect">
            <a:avLst/>
          </a:prstGeom>
          <a:noFill/>
        </p:spPr>
      </p:pic>
      <p:pic>
        <p:nvPicPr>
          <p:cNvPr id="2051" name="Picture 3" descr="C:\Users\ravit\PycharmProject\mindsense\BDI_OQ_change_per_patient\OQ\sumOQז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0" y="3140968"/>
            <a:ext cx="4511686" cy="33843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8434" name="Picture 2" descr="C:\Users\ravit\PycharmProject\mindsense\BDI_OQ_change_per_patient\congruence\congruence19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3728" y="0"/>
            <a:ext cx="4535215" cy="3402027"/>
          </a:xfrm>
          <a:prstGeom prst="rect">
            <a:avLst/>
          </a:prstGeom>
          <a:noFill/>
        </p:spPr>
      </p:pic>
      <p:pic>
        <p:nvPicPr>
          <p:cNvPr id="20482" name="Picture 2" descr="C:\Users\ravit\PycharmProject\mindsense\BDI_OQ_change_per_patient\BDI\delta-sumBDIמג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3356992"/>
            <a:ext cx="4104456" cy="3078899"/>
          </a:xfrm>
          <a:prstGeom prst="rect">
            <a:avLst/>
          </a:prstGeom>
          <a:noFill/>
        </p:spPr>
      </p:pic>
      <p:pic>
        <p:nvPicPr>
          <p:cNvPr id="20483" name="Picture 3" descr="C:\Users\ravit\PycharmProject\mindsense\BDI_OQ_change_per_patient\OQ\sumOQמג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16016" y="3356992"/>
            <a:ext cx="4032448" cy="302488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9458" name="Picture 2" descr="C:\Users\ravit\PycharmProject\mindsense\BDI_OQ_change_per_patient\congruence\congruence2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71800" y="188640"/>
            <a:ext cx="4523408" cy="3393169"/>
          </a:xfrm>
          <a:prstGeom prst="rect">
            <a:avLst/>
          </a:prstGeom>
          <a:noFill/>
        </p:spPr>
      </p:pic>
      <p:pic>
        <p:nvPicPr>
          <p:cNvPr id="21506" name="Picture 2" descr="C:\Users\ravit\PycharmProject\mindsense\BDI_OQ_change_per_patient\BDI\delta-sumBDIמד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3429000"/>
            <a:ext cx="4445199" cy="3334501"/>
          </a:xfrm>
          <a:prstGeom prst="rect">
            <a:avLst/>
          </a:prstGeom>
          <a:noFill/>
        </p:spPr>
      </p:pic>
      <p:pic>
        <p:nvPicPr>
          <p:cNvPr id="21507" name="Picture 3" descr="C:\Users\ravit\PycharmProject\mindsense\BDI_OQ_change_per_patient\OQ\sumOQמד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0" y="3429000"/>
            <a:ext cx="4223706" cy="316835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482" name="Picture 2" descr="C:\Users\ravit\PycharmProject\mindsense\BDI_OQ_change_per_patient\congruence\congruence2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99792" y="116632"/>
            <a:ext cx="4167988" cy="3126557"/>
          </a:xfrm>
          <a:prstGeom prst="rect">
            <a:avLst/>
          </a:prstGeom>
          <a:noFill/>
        </p:spPr>
      </p:pic>
      <p:pic>
        <p:nvPicPr>
          <p:cNvPr id="22530" name="Picture 2" descr="C:\Users\ravit\PycharmProject\mindsense\BDI_OQ_change_per_patient\BDI\delta-sumBDIמה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3068960"/>
            <a:ext cx="4484571" cy="3364037"/>
          </a:xfrm>
          <a:prstGeom prst="rect">
            <a:avLst/>
          </a:prstGeom>
          <a:noFill/>
        </p:spPr>
      </p:pic>
      <p:pic>
        <p:nvPicPr>
          <p:cNvPr id="22531" name="Picture 3" descr="C:\Users\ravit\PycharmProject\mindsense\BDI_OQ_change_per_patient\OQ\sumOQמה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0" y="3068960"/>
            <a:ext cx="4464496" cy="334897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1506" name="Picture 2" descr="C:\Users\ravit\PycharmProject\mindsense\BDI_OQ_change_per_patient\congruence\congruence2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99792" y="476672"/>
            <a:ext cx="3841650" cy="2881759"/>
          </a:xfrm>
          <a:prstGeom prst="rect">
            <a:avLst/>
          </a:prstGeom>
          <a:noFill/>
        </p:spPr>
      </p:pic>
      <p:pic>
        <p:nvPicPr>
          <p:cNvPr id="23554" name="Picture 2" descr="C:\Users\ravit\PycharmProject\mindsense\BDI_OQ_change_per_patient\BDI\delta-sumBDIמו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3212976"/>
            <a:ext cx="4248472" cy="3186931"/>
          </a:xfrm>
          <a:prstGeom prst="rect">
            <a:avLst/>
          </a:prstGeom>
          <a:noFill/>
        </p:spPr>
      </p:pic>
      <p:pic>
        <p:nvPicPr>
          <p:cNvPr id="23555" name="Picture 3" descr="C:\Users\ravit\PycharmProject\mindsense\BDI_OQ_change_per_patient\OQ\sumOQמו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83968" y="3140968"/>
            <a:ext cx="4475180" cy="335699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2530" name="Picture 2" descr="C:\Users\ravit\PycharmProject\mindsense\BDI_OQ_change_per_patient\congruence\congruence2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3768" y="404664"/>
            <a:ext cx="4458845" cy="3344739"/>
          </a:xfrm>
          <a:prstGeom prst="rect">
            <a:avLst/>
          </a:prstGeom>
          <a:noFill/>
        </p:spPr>
      </p:pic>
      <p:pic>
        <p:nvPicPr>
          <p:cNvPr id="24578" name="Picture 2" descr="C:\Users\ravit\PycharmProject\mindsense\BDI_OQ_change_per_patient\BDI\delta-sumBDIמז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3615233"/>
            <a:ext cx="4322907" cy="3242767"/>
          </a:xfrm>
          <a:prstGeom prst="rect">
            <a:avLst/>
          </a:prstGeom>
          <a:noFill/>
        </p:spPr>
      </p:pic>
      <p:sp>
        <p:nvSpPr>
          <p:cNvPr id="9" name="מציין מיקום תוכן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4579" name="Picture 3" descr="C:\Users\ravit\PycharmProject\mindsense\BDI_OQ_change_per_patient\OQ\sumOQמז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27984" y="3655963"/>
            <a:ext cx="4268611" cy="320203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3554" name="Picture 2" descr="C:\Users\ravit\PycharmProject\mindsense\BDI_OQ_change_per_patient\congruence\congruence2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7744" y="116632"/>
            <a:ext cx="4320729" cy="3241133"/>
          </a:xfrm>
          <a:prstGeom prst="rect">
            <a:avLst/>
          </a:prstGeom>
          <a:noFill/>
        </p:spPr>
      </p:pic>
      <p:pic>
        <p:nvPicPr>
          <p:cNvPr id="25602" name="Picture 2" descr="C:\Users\ravit\PycharmProject\mindsense\BDI_OQ_change_per_patient\BDI\delta-sumBDIמח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3212976"/>
            <a:ext cx="4230121" cy="3173165"/>
          </a:xfrm>
          <a:prstGeom prst="rect">
            <a:avLst/>
          </a:prstGeom>
          <a:noFill/>
        </p:spPr>
      </p:pic>
      <p:pic>
        <p:nvPicPr>
          <p:cNvPr id="25603" name="Picture 3" descr="C:\Users\ravit\PycharmProject\mindsense\BDI_OQ_change_per_patient\OQ\sumOQמח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95423" y="3140968"/>
            <a:ext cx="4748577" cy="356207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4578" name="Picture 2" descr="C:\Users\ravit\PycharmProject\mindsense\BDI_OQ_change_per_patient\congruence\congruence25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11760" y="0"/>
            <a:ext cx="4683224" cy="3513054"/>
          </a:xfrm>
          <a:prstGeom prst="rect">
            <a:avLst/>
          </a:prstGeom>
          <a:noFill/>
        </p:spPr>
      </p:pic>
      <p:pic>
        <p:nvPicPr>
          <p:cNvPr id="26626" name="Picture 2" descr="C:\Users\ravit\PycharmProject\mindsense\BDI_OQ_change_per_patient\BDI\delta-sumBDIמט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2" y="3573016"/>
            <a:ext cx="3884638" cy="2914005"/>
          </a:xfrm>
          <a:prstGeom prst="rect">
            <a:avLst/>
          </a:prstGeom>
          <a:noFill/>
        </p:spPr>
      </p:pic>
      <p:sp>
        <p:nvSpPr>
          <p:cNvPr id="9" name="מציין מיקום תוכן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6627" name="Picture 3" descr="C:\Users\ravit\PycharmProject\mindsense\BDI_OQ_change_per_patient\OQ\sumOQמט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88024" y="3356992"/>
            <a:ext cx="3980631" cy="298601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5602" name="Picture 2" descr="C:\Users\ravit\PycharmProject\mindsense\BDI_OQ_change_per_patient\congruence\congruence26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27784" y="188640"/>
            <a:ext cx="4339407" cy="3255144"/>
          </a:xfrm>
          <a:prstGeom prst="rect">
            <a:avLst/>
          </a:prstGeom>
          <a:noFill/>
        </p:spPr>
      </p:pic>
      <p:pic>
        <p:nvPicPr>
          <p:cNvPr id="27650" name="Picture 2" descr="C:\Users\ravit\PycharmProject\mindsense\BDI_OQ_change_per_patient\BDI\delta-sumBDIנ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3212976"/>
            <a:ext cx="4556591" cy="3418061"/>
          </a:xfrm>
          <a:prstGeom prst="rect">
            <a:avLst/>
          </a:prstGeom>
          <a:noFill/>
        </p:spPr>
      </p:pic>
      <p:sp>
        <p:nvSpPr>
          <p:cNvPr id="9" name="מציין מיקום תוכן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7651" name="Picture 3" descr="C:\Users\ravit\PycharmProject\mindsense\BDI_OQ_change_per_patient\OQ\sumOQנ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88024" y="3284984"/>
            <a:ext cx="4319699" cy="324036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6626" name="Picture 2" descr="C:\Users\ravit\PycharmProject\mindsense\BDI_OQ_change_per_patient\congruence\congruence27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43808" y="476672"/>
            <a:ext cx="3839732" cy="2880320"/>
          </a:xfrm>
          <a:prstGeom prst="rect">
            <a:avLst/>
          </a:prstGeom>
          <a:noFill/>
        </p:spPr>
      </p:pic>
      <p:pic>
        <p:nvPicPr>
          <p:cNvPr id="28674" name="Picture 2" descr="C:\Users\ravit\PycharmProject\mindsense\BDI_OQ_change_per_patient\BDI\delta-sumBDIנא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3356992"/>
            <a:ext cx="4465954" cy="3350072"/>
          </a:xfrm>
          <a:prstGeom prst="rect">
            <a:avLst/>
          </a:prstGeom>
          <a:noFill/>
        </p:spPr>
      </p:pic>
      <p:sp>
        <p:nvSpPr>
          <p:cNvPr id="9" name="מציין מיקום תוכן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8675" name="Picture 3" descr="C:\Users\ravit\PycharmProject\mindsense\BDI_OQ_change_per_patient\OQ\sumOQנא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99991" y="3284984"/>
            <a:ext cx="4415693" cy="331236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7650" name="Picture 2" descr="C:\Users\ravit\PycharmProject\mindsense\BDI_OQ_change_per_patient\congruence\congruence28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71800" y="260648"/>
            <a:ext cx="3931990" cy="2949526"/>
          </a:xfrm>
          <a:prstGeom prst="rect">
            <a:avLst/>
          </a:prstGeom>
          <a:noFill/>
        </p:spPr>
      </p:pic>
      <p:pic>
        <p:nvPicPr>
          <p:cNvPr id="29698" name="Picture 2" descr="C:\Users\ravit\PycharmProject\mindsense\BDI_OQ_change_per_patient\BDI\delta-sumBDIנב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3284984"/>
            <a:ext cx="4250690" cy="3188593"/>
          </a:xfrm>
          <a:prstGeom prst="rect">
            <a:avLst/>
          </a:prstGeom>
          <a:noFill/>
        </p:spPr>
      </p:pic>
      <p:pic>
        <p:nvPicPr>
          <p:cNvPr id="29699" name="Picture 3" descr="C:\Users\ravit\PycharmProject\mindsense\BDI_OQ_change_per_patient\OQ\sumOQנב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99992" y="3212976"/>
            <a:ext cx="4319699" cy="324036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תמונה 5" descr="congruence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15816" y="1124744"/>
            <a:ext cx="3502150" cy="2626613"/>
          </a:xfrm>
          <a:prstGeom prst="rect">
            <a:avLst/>
          </a:prstGeom>
        </p:spPr>
      </p:pic>
      <p:pic>
        <p:nvPicPr>
          <p:cNvPr id="3074" name="Picture 2" descr="C:\Users\ravit\PycharmProject\mindsense\BDI_OQ_change_per_patient\BDI\delta-sumBDIח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3644986"/>
            <a:ext cx="3838331" cy="2879268"/>
          </a:xfrm>
          <a:prstGeom prst="rect">
            <a:avLst/>
          </a:prstGeom>
          <a:noFill/>
        </p:spPr>
      </p:pic>
      <p:pic>
        <p:nvPicPr>
          <p:cNvPr id="3075" name="Picture 3" descr="C:\Users\ravit\PycharmProject\mindsense\BDI_OQ_change_per_patient\OQ\sumOQח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44008" y="3641464"/>
            <a:ext cx="3888431" cy="29168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8674" name="Picture 2" descr="C:\Users\ravit\PycharmProject\mindsense\BDI_OQ_change_per_patient\congruence\congruence29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27784" y="0"/>
            <a:ext cx="4317157" cy="3238454"/>
          </a:xfrm>
          <a:prstGeom prst="rect">
            <a:avLst/>
          </a:prstGeom>
          <a:noFill/>
        </p:spPr>
      </p:pic>
      <p:pic>
        <p:nvPicPr>
          <p:cNvPr id="30722" name="Picture 2" descr="C:\Users\ravit\PycharmProject\mindsense\BDI_OQ_change_per_patient\BDI\delta-sumBDIנג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3140968"/>
            <a:ext cx="4590651" cy="3443610"/>
          </a:xfrm>
          <a:prstGeom prst="rect">
            <a:avLst/>
          </a:prstGeom>
          <a:noFill/>
        </p:spPr>
      </p:pic>
      <p:sp>
        <p:nvSpPr>
          <p:cNvPr id="9" name="מציין מיקום תוכן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23" name="Picture 3" descr="C:\Users\ravit\PycharmProject\mindsense\BDI_OQ_change_per_patient\OQ\sumOQנג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88024" y="3140968"/>
            <a:ext cx="4511686" cy="33843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9698" name="Picture 2" descr="C:\Users\ravit\PycharmProject\mindsense\BDI_OQ_change_per_patient\congruence\congruence3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15816" y="260648"/>
            <a:ext cx="4160283" cy="3120777"/>
          </a:xfrm>
          <a:prstGeom prst="rect">
            <a:avLst/>
          </a:prstGeom>
          <a:noFill/>
        </p:spPr>
      </p:pic>
      <p:pic>
        <p:nvPicPr>
          <p:cNvPr id="31746" name="Picture 2" descr="C:\Users\ravit\PycharmProject\mindsense\BDI_OQ_change_per_patient\BDI\delta-sumBDIנו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3356992"/>
            <a:ext cx="4250524" cy="3188469"/>
          </a:xfrm>
          <a:prstGeom prst="rect">
            <a:avLst/>
          </a:prstGeom>
          <a:noFill/>
        </p:spPr>
      </p:pic>
      <p:sp>
        <p:nvSpPr>
          <p:cNvPr id="9" name="מציין מיקום תוכן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1747" name="Picture 3" descr="C:\Users\ravit\PycharmProject\mindsense\BDI_OQ_change_per_patient\OQ\sumOQנו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87409" y="3068960"/>
            <a:ext cx="4556591" cy="341806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22" name="Picture 2" descr="C:\Users\ravit\PycharmProject\mindsense\BDI_OQ_change_per_patient\congruence\congruence3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11760" y="260648"/>
            <a:ext cx="3994288" cy="2996258"/>
          </a:xfrm>
          <a:prstGeom prst="rect">
            <a:avLst/>
          </a:prstGeom>
          <a:noFill/>
        </p:spPr>
      </p:pic>
      <p:pic>
        <p:nvPicPr>
          <p:cNvPr id="32770" name="Picture 2" descr="C:\Users\ravit\PycharmProject\mindsense\BDI_OQ_change_per_patient\BDI\delta-sumBDIנח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3212976"/>
            <a:ext cx="4324549" cy="3243998"/>
          </a:xfrm>
          <a:prstGeom prst="rect">
            <a:avLst/>
          </a:prstGeom>
          <a:noFill/>
        </p:spPr>
      </p:pic>
      <p:sp>
        <p:nvSpPr>
          <p:cNvPr id="9" name="מציין מיקום תוכן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2771" name="Picture 3" descr="C:\Users\ravit\PycharmProject\mindsense\BDI_OQ_change_per_patient\OQ\sumOQנח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55976" y="3212976"/>
            <a:ext cx="4364604" cy="327404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1746" name="Picture 2" descr="C:\Users\ravit\PycharmProject\mindsense\BDI_OQ_change_per_patient\congruence\congruence3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27784" y="260648"/>
            <a:ext cx="3992042" cy="2994573"/>
          </a:xfrm>
          <a:prstGeom prst="rect">
            <a:avLst/>
          </a:prstGeom>
          <a:noFill/>
        </p:spPr>
      </p:pic>
      <p:pic>
        <p:nvPicPr>
          <p:cNvPr id="33794" name="Picture 2" descr="C:\Users\ravit\PycharmProject\mindsense\BDI_OQ_change_per_patient\BDI\delta-sumBDIנט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2924943"/>
            <a:ext cx="4608512" cy="3457009"/>
          </a:xfrm>
          <a:prstGeom prst="rect">
            <a:avLst/>
          </a:prstGeom>
          <a:noFill/>
        </p:spPr>
      </p:pic>
      <p:pic>
        <p:nvPicPr>
          <p:cNvPr id="33795" name="Picture 3" descr="C:\Users\ravit\PycharmProject\mindsense\BDI_OQ_change_per_patient\OQ\sumOQנט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95422" y="2852936"/>
            <a:ext cx="4748578" cy="356207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2770" name="Picture 2" descr="C:\Users\ravit\PycharmProject\mindsense\BDI_OQ_change_per_patient\congruence\congruence3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71800" y="332656"/>
            <a:ext cx="4392488" cy="3294962"/>
          </a:xfrm>
          <a:prstGeom prst="rect">
            <a:avLst/>
          </a:prstGeom>
          <a:noFill/>
        </p:spPr>
      </p:pic>
      <p:pic>
        <p:nvPicPr>
          <p:cNvPr id="34818" name="Picture 2" descr="C:\Users\ravit\PycharmProject\mindsense\BDI_OQ_change_per_patient\BDI\delta-sumBDIס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3501008"/>
            <a:ext cx="4276515" cy="3207966"/>
          </a:xfrm>
          <a:prstGeom prst="rect">
            <a:avLst/>
          </a:prstGeom>
          <a:noFill/>
        </p:spPr>
      </p:pic>
      <p:pic>
        <p:nvPicPr>
          <p:cNvPr id="34819" name="Picture 3" descr="C:\Users\ravit\PycharmProject\mindsense\BDI_OQ_change_per_patient\OQ\sumOQס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88024" y="3356992"/>
            <a:ext cx="4219639" cy="31653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3794" name="Picture 2" descr="C:\Users\ravit\PycharmProject\mindsense\BDI_OQ_change_per_patient\congruence\congruence3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3768" y="188640"/>
            <a:ext cx="4279391" cy="3210124"/>
          </a:xfrm>
          <a:prstGeom prst="rect">
            <a:avLst/>
          </a:prstGeom>
          <a:noFill/>
        </p:spPr>
      </p:pic>
      <p:pic>
        <p:nvPicPr>
          <p:cNvPr id="35842" name="Picture 2" descr="C:\Users\ravit\PycharmProject\mindsense\BDI_OQ_change_per_patient\BDI\delta-sumBDIסא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7" y="3429000"/>
            <a:ext cx="3839733" cy="2880320"/>
          </a:xfrm>
          <a:prstGeom prst="rect">
            <a:avLst/>
          </a:prstGeom>
          <a:noFill/>
        </p:spPr>
      </p:pic>
      <p:sp>
        <p:nvSpPr>
          <p:cNvPr id="9" name="מציין מיקום תוכן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5843" name="Picture 3" descr="C:\Users\ravit\PycharmProject\mindsense\BDI_OQ_change_per_patient\OQ\sumOQסא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0" y="3356992"/>
            <a:ext cx="3980631" cy="298601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4818" name="Picture 2" descr="C:\Users\ravit\PycharmProject\mindsense\BDI_OQ_change_per_patient\congruence\congruence35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7744" y="260648"/>
            <a:ext cx="4223705" cy="3168352"/>
          </a:xfrm>
          <a:prstGeom prst="rect">
            <a:avLst/>
          </a:prstGeom>
          <a:noFill/>
        </p:spPr>
      </p:pic>
      <p:pic>
        <p:nvPicPr>
          <p:cNvPr id="36866" name="Picture 2" descr="C:\Users\ravit\PycharmProject\mindsense\BDI_OQ_change_per_patient\BDI\delta-sumBDIסב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624" y="3429000"/>
            <a:ext cx="3500665" cy="2625973"/>
          </a:xfrm>
          <a:prstGeom prst="rect">
            <a:avLst/>
          </a:prstGeom>
          <a:noFill/>
        </p:spPr>
      </p:pic>
      <p:pic>
        <p:nvPicPr>
          <p:cNvPr id="36867" name="Picture 3" descr="C:\Users\ravit\PycharmProject\mindsense\BDI_OQ_change_per_patient\OQ\sumOQסב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44008" y="3140968"/>
            <a:ext cx="4076624" cy="305802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5842" name="Picture 2" descr="C:\Users\ravit\PycharmProject\mindsense\BDI_OQ_change_per_patient\congruence\congruence36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55776" y="260648"/>
            <a:ext cx="4391075" cy="3293902"/>
          </a:xfrm>
          <a:prstGeom prst="rect">
            <a:avLst/>
          </a:prstGeom>
          <a:noFill/>
        </p:spPr>
      </p:pic>
      <p:pic>
        <p:nvPicPr>
          <p:cNvPr id="37890" name="Picture 2" descr="C:\Users\ravit\PycharmProject\mindsense\BDI_OQ_change_per_patient\BDI\delta-sumBDIסד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3404667"/>
            <a:ext cx="4603612" cy="3453333"/>
          </a:xfrm>
          <a:prstGeom prst="rect">
            <a:avLst/>
          </a:prstGeom>
          <a:noFill/>
        </p:spPr>
      </p:pic>
      <p:sp>
        <p:nvSpPr>
          <p:cNvPr id="9" name="מציין מיקום תוכן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7891" name="Picture 3" descr="C:\Users\ravit\PycharmProject\mindsense\BDI_OQ_change_per_patient\OQ\sumOQסד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44008" y="3429000"/>
            <a:ext cx="4283193" cy="32129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6866" name="Picture 2" descr="C:\Users\ravit\PycharmProject\mindsense\BDI_OQ_change_per_patient\congruence\congruence37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3768" y="260648"/>
            <a:ext cx="4281860" cy="3211976"/>
          </a:xfrm>
          <a:prstGeom prst="rect">
            <a:avLst/>
          </a:prstGeom>
          <a:noFill/>
        </p:spPr>
      </p:pic>
      <p:pic>
        <p:nvPicPr>
          <p:cNvPr id="38914" name="Picture 2" descr="C:\Users\ravit\PycharmProject\mindsense\BDI_OQ_change_per_patient\BDI\delta-sumBDIסה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3573016"/>
            <a:ext cx="3931561" cy="2949203"/>
          </a:xfrm>
          <a:prstGeom prst="rect">
            <a:avLst/>
          </a:prstGeom>
          <a:noFill/>
        </p:spPr>
      </p:pic>
      <p:sp>
        <p:nvSpPr>
          <p:cNvPr id="9" name="מציין מיקום תוכן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8915" name="Picture 3" descr="C:\Users\ravit\PycharmProject\mindsense\BDI_OQ_change_per_patient\OQ\sumOQסה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0" y="3356992"/>
            <a:ext cx="4149898" cy="311298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7890" name="Picture 2" descr="C:\Users\ravit\PycharmProject\mindsense\BDI_OQ_change_per_patient\congruence\congruence38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7744" y="0"/>
            <a:ext cx="4975125" cy="3732019"/>
          </a:xfrm>
          <a:prstGeom prst="rect">
            <a:avLst/>
          </a:prstGeom>
          <a:noFill/>
        </p:spPr>
      </p:pic>
      <p:pic>
        <p:nvPicPr>
          <p:cNvPr id="39938" name="Picture 2" descr="C:\Users\ravit\PycharmProject\mindsense\BDI_OQ_change_per_patient\BDI\delta-sumBDIסו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2" y="3429000"/>
            <a:ext cx="4268611" cy="3202037"/>
          </a:xfrm>
          <a:prstGeom prst="rect">
            <a:avLst/>
          </a:prstGeom>
          <a:noFill/>
        </p:spPr>
      </p:pic>
      <p:sp>
        <p:nvSpPr>
          <p:cNvPr id="9" name="מציין מיקום תוכן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9939" name="Picture 3" descr="C:\Users\ravit\PycharmProject\mindsense\BDI_OQ_change_per_patient\OQ\sumOQסו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44008" y="3284984"/>
            <a:ext cx="4364604" cy="327404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ravit\PycharmProject\mindsense\BDI_OQ_change_per_patient\congruence\congruence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3848" y="404664"/>
            <a:ext cx="3672408" cy="2754805"/>
          </a:xfrm>
          <a:prstGeom prst="rect">
            <a:avLst/>
          </a:prstGeom>
          <a:noFill/>
        </p:spPr>
      </p:pic>
      <p:pic>
        <p:nvPicPr>
          <p:cNvPr id="4098" name="Picture 2" descr="C:\Users\ravit\PycharmProject\mindsense\BDI_OQ_change_per_patient\BDI\delta-sumBDIט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2777" y="3212976"/>
            <a:ext cx="4319699" cy="3240360"/>
          </a:xfrm>
          <a:prstGeom prst="rect">
            <a:avLst/>
          </a:prstGeom>
          <a:noFill/>
        </p:spPr>
      </p:pic>
      <p:pic>
        <p:nvPicPr>
          <p:cNvPr id="4099" name="Picture 3" descr="C:\Users\ravit\PycharmProject\mindsense\BDI_OQ_change_per_patient\OQ\sumOQט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99993" y="3275044"/>
            <a:ext cx="4104456" cy="307889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8914" name="Picture 2" descr="C:\Users\ravit\PycharmProject\mindsense\BDI_OQ_change_per_patient\congruence\congruence39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87824" y="476672"/>
            <a:ext cx="3704010" cy="2778510"/>
          </a:xfrm>
          <a:prstGeom prst="rect">
            <a:avLst/>
          </a:prstGeom>
          <a:noFill/>
        </p:spPr>
      </p:pic>
      <p:pic>
        <p:nvPicPr>
          <p:cNvPr id="40962" name="Picture 2" descr="C:\Users\ravit\PycharmProject\mindsense\BDI_OQ_change_per_patient\BDI\delta-sumBDIע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0" y="3501008"/>
            <a:ext cx="3788645" cy="2841997"/>
          </a:xfrm>
          <a:prstGeom prst="rect">
            <a:avLst/>
          </a:prstGeom>
          <a:noFill/>
        </p:spPr>
      </p:pic>
      <p:sp>
        <p:nvSpPr>
          <p:cNvPr id="9" name="מציין מיקום תוכן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63" name="Picture 3" descr="C:\Users\ravit\PycharmProject\mindsense\BDI_OQ_change_per_patient\OQ\sumOQע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16016" y="3284984"/>
            <a:ext cx="4104456" cy="307889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9938" name="Picture 2" descr="C:\Users\ravit\PycharmProject\mindsense\BDI_OQ_change_per_patient\congruence\congruence4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27784" y="260648"/>
            <a:ext cx="4437946" cy="3329062"/>
          </a:xfrm>
          <a:prstGeom prst="rect">
            <a:avLst/>
          </a:prstGeom>
          <a:noFill/>
        </p:spPr>
      </p:pic>
      <p:pic>
        <p:nvPicPr>
          <p:cNvPr id="41986" name="Picture 2" descr="C:\Users\ravit\PycharmProject\mindsense\BDI_OQ_change_per_patient\BDI\delta-sumBDIעא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3356992"/>
            <a:ext cx="4364604" cy="3274045"/>
          </a:xfrm>
          <a:prstGeom prst="rect">
            <a:avLst/>
          </a:prstGeom>
          <a:noFill/>
        </p:spPr>
      </p:pic>
      <p:pic>
        <p:nvPicPr>
          <p:cNvPr id="41987" name="Picture 3" descr="C:\Users\ravit\PycharmProject\mindsense\BDI_OQ_change_per_patient\OQ\sumOQעא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60032" y="3284984"/>
            <a:ext cx="4186410" cy="31403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62" name="Picture 2" descr="C:\Users\ravit\PycharmProject\mindsense\BDI_OQ_change_per_patient\congruence\congruence4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11760" y="116632"/>
            <a:ext cx="4588534" cy="3442023"/>
          </a:xfrm>
          <a:prstGeom prst="rect">
            <a:avLst/>
          </a:prstGeom>
          <a:noFill/>
        </p:spPr>
      </p:pic>
      <p:pic>
        <p:nvPicPr>
          <p:cNvPr id="43010" name="Picture 2" descr="C:\Users\ravit\PycharmProject\mindsense\BDI_OQ_change_per_patient\BDI\delta-sumBDIעג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3429000"/>
            <a:ext cx="4172618" cy="3130029"/>
          </a:xfrm>
          <a:prstGeom prst="rect">
            <a:avLst/>
          </a:prstGeom>
          <a:noFill/>
        </p:spPr>
      </p:pic>
      <p:pic>
        <p:nvPicPr>
          <p:cNvPr id="43011" name="Picture 3" descr="C:\Users\ravit\PycharmProject\mindsense\BDI_OQ_change_per_patient\OQ\sumOQעג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55976" y="3356992"/>
            <a:ext cx="4379187" cy="328498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1986" name="Picture 2" descr="C:\Users\ravit\PycharmProject\mindsense\BDI_OQ_change_per_patient\congruence\congruence4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7744" y="116632"/>
            <a:ext cx="4509815" cy="3382973"/>
          </a:xfrm>
          <a:prstGeom prst="rect">
            <a:avLst/>
          </a:prstGeom>
          <a:noFill/>
        </p:spPr>
      </p:pic>
      <p:pic>
        <p:nvPicPr>
          <p:cNvPr id="44034" name="Picture 2" descr="C:\Users\ravit\PycharmProject\mindsense\BDI_OQ_change_per_patient\BDI\delta-sumBDIעה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3602" y="3284984"/>
            <a:ext cx="4427984" cy="3321588"/>
          </a:xfrm>
          <a:prstGeom prst="rect">
            <a:avLst/>
          </a:prstGeom>
          <a:noFill/>
        </p:spPr>
      </p:pic>
      <p:pic>
        <p:nvPicPr>
          <p:cNvPr id="44035" name="Picture 3" descr="C:\Users\ravit\PycharmProject\mindsense\BDI_OQ_change_per_patient\OQ\sumOQעה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55976" y="3356992"/>
            <a:ext cx="4248472" cy="318693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3010" name="Picture 2" descr="C:\Users\ravit\PycharmProject\mindsense\BDI_OQ_change_per_patient\congruence\congruence4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87824" y="116632"/>
            <a:ext cx="3990503" cy="2993419"/>
          </a:xfrm>
          <a:prstGeom prst="rect">
            <a:avLst/>
          </a:prstGeom>
          <a:noFill/>
        </p:spPr>
      </p:pic>
      <p:pic>
        <p:nvPicPr>
          <p:cNvPr id="45058" name="Picture 2" descr="C:\Users\ravit\PycharmProject\mindsense\BDI_OQ_change_per_patient\BDI\delta-sumBDIעו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2996952"/>
            <a:ext cx="4460598" cy="3346053"/>
          </a:xfrm>
          <a:prstGeom prst="rect">
            <a:avLst/>
          </a:prstGeom>
          <a:noFill/>
        </p:spPr>
      </p:pic>
      <p:pic>
        <p:nvPicPr>
          <p:cNvPr id="45059" name="Picture 3" descr="C:\Users\ravit\PycharmProject\mindsense\BDI_OQ_change_per_patient\OQ\sumOQעו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87409" y="2924944"/>
            <a:ext cx="4556591" cy="341806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4034" name="Picture 2" descr="C:\Users\ravit\PycharmProject\mindsense\BDI_OQ_change_per_patient\congruence\congruence4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71800" y="260648"/>
            <a:ext cx="4134098" cy="3101135"/>
          </a:xfrm>
          <a:prstGeom prst="rect">
            <a:avLst/>
          </a:prstGeom>
          <a:noFill/>
        </p:spPr>
      </p:pic>
      <p:pic>
        <p:nvPicPr>
          <p:cNvPr id="46082" name="Picture 2" descr="C:\Users\ravit\PycharmProject\mindsense\BDI_OQ_change_per_patient\BDI\delta-sumBDIעז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3284984"/>
            <a:ext cx="4172617" cy="3130029"/>
          </a:xfrm>
          <a:prstGeom prst="rect">
            <a:avLst/>
          </a:prstGeom>
          <a:noFill/>
        </p:spPr>
      </p:pic>
      <p:sp>
        <p:nvSpPr>
          <p:cNvPr id="9" name="מציין מיקום תוכן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6083" name="Picture 3" descr="C:\Users\ravit\PycharmProject\mindsense\BDI_OQ_change_per_patient\OQ\sumOQעז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99992" y="3212976"/>
            <a:ext cx="4320480" cy="324094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5058" name="Picture 2" descr="C:\Users\ravit\PycharmProject\mindsense\BDI_OQ_change_per_patient\congruence\congruence45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11760" y="-243408"/>
            <a:ext cx="4871765" cy="3654485"/>
          </a:xfrm>
          <a:prstGeom prst="rect">
            <a:avLst/>
          </a:prstGeom>
          <a:noFill/>
        </p:spPr>
      </p:pic>
      <p:pic>
        <p:nvPicPr>
          <p:cNvPr id="47106" name="Picture 2" descr="C:\Users\ravit\PycharmProject\mindsense\BDI_OQ_change_per_patient\BDI\delta-sumBDIעח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3284984"/>
            <a:ext cx="4607679" cy="3456384"/>
          </a:xfrm>
          <a:prstGeom prst="rect">
            <a:avLst/>
          </a:prstGeom>
          <a:noFill/>
        </p:spPr>
      </p:pic>
      <p:pic>
        <p:nvPicPr>
          <p:cNvPr id="47107" name="Picture 3" descr="C:\Users\ravit\PycharmProject\mindsense\BDI_OQ_change_per_patient\OQ\sumOQעח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78078" y="3284984"/>
            <a:ext cx="4365922" cy="327503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6082" name="Picture 2" descr="C:\Users\ravit\PycharmProject\mindsense\BDI_OQ_change_per_patient\congruence\congruence46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7744" y="-171400"/>
            <a:ext cx="4608512" cy="3457010"/>
          </a:xfrm>
          <a:prstGeom prst="rect">
            <a:avLst/>
          </a:prstGeom>
          <a:noFill/>
        </p:spPr>
      </p:pic>
      <p:pic>
        <p:nvPicPr>
          <p:cNvPr id="48130" name="Picture 2" descr="C:\Users\ravit\PycharmProject\mindsense\BDI_OQ_change_per_patient\BDI\delta-sumBDIעט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9522" y="3140968"/>
            <a:ext cx="4127713" cy="3096344"/>
          </a:xfrm>
          <a:prstGeom prst="rect">
            <a:avLst/>
          </a:prstGeom>
          <a:noFill/>
        </p:spPr>
      </p:pic>
      <p:pic>
        <p:nvPicPr>
          <p:cNvPr id="48131" name="Picture 3" descr="C:\Users\ravit\PycharmProject\mindsense\BDI_OQ_change_per_patient\OQ\sumOQעט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99992" y="2996952"/>
            <a:ext cx="4460598" cy="334605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7106" name="Picture 2" descr="C:\Users\ravit\PycharmProject\mindsense\BDI_OQ_change_per_patient\congruence\congruence47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43808" y="332656"/>
            <a:ext cx="3960262" cy="2970734"/>
          </a:xfrm>
          <a:prstGeom prst="rect">
            <a:avLst/>
          </a:prstGeom>
          <a:noFill/>
        </p:spPr>
      </p:pic>
      <p:pic>
        <p:nvPicPr>
          <p:cNvPr id="49154" name="Picture 2" descr="C:\Users\ravit\PycharmProject\mindsense\BDI_OQ_change_per_patient\BDI\delta-sumBDIפ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3068960"/>
            <a:ext cx="4364604" cy="3274045"/>
          </a:xfrm>
          <a:prstGeom prst="rect">
            <a:avLst/>
          </a:prstGeom>
          <a:noFill/>
        </p:spPr>
      </p:pic>
      <p:pic>
        <p:nvPicPr>
          <p:cNvPr id="49155" name="Picture 3" descr="C:\Users\ravit\PycharmProject\mindsense\BDI_OQ_change_per_patient\OQ\sumOQפ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0" y="2996952"/>
            <a:ext cx="4268611" cy="320203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8130" name="Picture 2" descr="C:\Users\ravit\PycharmProject\mindsense\BDI_OQ_change_per_patient\congruence\congruence48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27784" y="620688"/>
            <a:ext cx="3854182" cy="2891160"/>
          </a:xfrm>
          <a:prstGeom prst="rect">
            <a:avLst/>
          </a:prstGeom>
          <a:noFill/>
        </p:spPr>
      </p:pic>
      <p:pic>
        <p:nvPicPr>
          <p:cNvPr id="50178" name="Picture 2" descr="C:\Users\ravit\PycharmProject\mindsense\BDI_OQ_change_per_patient\BDI\delta-sumBDIפא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3356992"/>
            <a:ext cx="4268611" cy="3202037"/>
          </a:xfrm>
          <a:prstGeom prst="rect">
            <a:avLst/>
          </a:prstGeom>
          <a:noFill/>
        </p:spPr>
      </p:pic>
      <p:pic>
        <p:nvPicPr>
          <p:cNvPr id="50179" name="Picture 3" descr="C:\Users\ravit\PycharmProject\mindsense\BDI_OQ_change_per_patient\OQ\sumOQפא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99992" y="3284984"/>
            <a:ext cx="4319700" cy="324036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C:\Users\ravit\PycharmProject\mindsense\BDI_OQ_change_per_patient\congruence\congruence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99792" y="260648"/>
            <a:ext cx="3731691" cy="2799275"/>
          </a:xfrm>
          <a:prstGeom prst="rect">
            <a:avLst/>
          </a:prstGeom>
          <a:noFill/>
        </p:spPr>
      </p:pic>
      <p:pic>
        <p:nvPicPr>
          <p:cNvPr id="5122" name="Picture 2" descr="C:\Users\ravit\PycharmProject\mindsense\BDI_OQ_change_per_patient\BDI\delta-sumBDIי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0456" y="2996952"/>
            <a:ext cx="4223706" cy="3168352"/>
          </a:xfrm>
          <a:prstGeom prst="rect">
            <a:avLst/>
          </a:prstGeom>
          <a:noFill/>
        </p:spPr>
      </p:pic>
      <p:sp>
        <p:nvSpPr>
          <p:cNvPr id="9" name="מציין מיקום תוכן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123" name="Picture 3" descr="C:\Users\ravit\PycharmProject\mindsense\BDI_OQ_change_per_patient\OQ\sumOQי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27984" y="2852936"/>
            <a:ext cx="4365922" cy="327503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9154" name="Picture 2" descr="C:\Users\ravit\PycharmProject\mindsense\BDI_OQ_change_per_patient\congruence\congruence49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27784" y="548680"/>
            <a:ext cx="3978879" cy="2984699"/>
          </a:xfrm>
          <a:prstGeom prst="rect">
            <a:avLst/>
          </a:prstGeom>
          <a:noFill/>
        </p:spPr>
      </p:pic>
      <p:pic>
        <p:nvPicPr>
          <p:cNvPr id="51202" name="Picture 2" descr="C:\Users\ravit\PycharmProject\mindsense\BDI_OQ_change_per_patient\BDI\delta-sumBDIק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3429000"/>
            <a:ext cx="3884638" cy="2914005"/>
          </a:xfrm>
          <a:prstGeom prst="rect">
            <a:avLst/>
          </a:prstGeom>
          <a:noFill/>
        </p:spPr>
      </p:pic>
      <p:pic>
        <p:nvPicPr>
          <p:cNvPr id="51203" name="Picture 3" descr="C:\Users\ravit\PycharmProject\mindsense\BDI_OQ_change_per_patient\OQ\sumOQק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16016" y="3429000"/>
            <a:ext cx="3813947" cy="286097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0178" name="Picture 2" descr="C:\Users\ravit\PycharmProject\mindsense\BDI_OQ_change_per_patient\congruence\congruence5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27784" y="332656"/>
            <a:ext cx="4090744" cy="3068613"/>
          </a:xfrm>
          <a:prstGeom prst="rect">
            <a:avLst/>
          </a:prstGeom>
          <a:noFill/>
        </p:spPr>
      </p:pic>
      <p:pic>
        <p:nvPicPr>
          <p:cNvPr id="52226" name="Picture 2" descr="C:\Users\ravit\PycharmProject\mindsense\BDI_OQ_change_per_patient\BDI\delta-sumBDIת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7730" y="3501008"/>
            <a:ext cx="4031719" cy="3024336"/>
          </a:xfrm>
          <a:prstGeom prst="rect">
            <a:avLst/>
          </a:prstGeom>
          <a:noFill/>
        </p:spPr>
      </p:pic>
      <p:pic>
        <p:nvPicPr>
          <p:cNvPr id="52227" name="Picture 3" descr="C:\Users\ravit\PycharmProject\mindsense\BDI_OQ_change_per_patient\OQ\sumOQת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95422" y="3501008"/>
            <a:ext cx="4076625" cy="305802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לסט אין ו </a:t>
            </a:r>
            <a:r>
              <a:rPr lang="en-US" dirty="0" smtClean="0"/>
              <a:t>congruence BDI</a:t>
            </a:r>
            <a:endParaRPr lang="en-US" dirty="0"/>
          </a:p>
        </p:txBody>
      </p:sp>
      <p:sp>
        <p:nvSpPr>
          <p:cNvPr id="6" name="מציין מיקום תוכן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7" name="Picture 3" descr="C:\Users\ravit\PycharmProject\mindsense\BDI_OQ_change_per_patient\OQ\sumOQסט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1844824"/>
            <a:ext cx="5851525" cy="438943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C:\Users\ravit\PycharmProject\mindsense\BDI_OQ_change_per_patient\congruence\congruence5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3768" y="332656"/>
            <a:ext cx="3688705" cy="2767029"/>
          </a:xfrm>
          <a:prstGeom prst="rect">
            <a:avLst/>
          </a:prstGeom>
          <a:noFill/>
        </p:spPr>
      </p:pic>
      <p:pic>
        <p:nvPicPr>
          <p:cNvPr id="6146" name="Picture 2" descr="C:\Users\ravit\PycharmProject\mindsense\BDI_OQ_change_per_patient\BDI\delta-sumBDIיב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2996952"/>
            <a:ext cx="4223706" cy="3168352"/>
          </a:xfrm>
          <a:prstGeom prst="rect">
            <a:avLst/>
          </a:prstGeom>
          <a:noFill/>
        </p:spPr>
      </p:pic>
      <p:pic>
        <p:nvPicPr>
          <p:cNvPr id="6147" name="Picture 3" descr="C:\Users\ravit\PycharmProject\mindsense\BDI_OQ_change_per_patient\OQ\sumOQיב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0" y="2924944"/>
            <a:ext cx="4223705" cy="316835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 descr="C:\Users\ravit\PycharmProject\mindsense\BDI_OQ_change_per_patient\congruence\congruence6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55776" y="260648"/>
            <a:ext cx="4167361" cy="3126086"/>
          </a:xfrm>
          <a:prstGeom prst="rect">
            <a:avLst/>
          </a:prstGeom>
          <a:noFill/>
        </p:spPr>
      </p:pic>
      <p:pic>
        <p:nvPicPr>
          <p:cNvPr id="7170" name="Picture 2" descr="C:\Users\ravit\PycharmProject\mindsense\BDI_OQ_change_per_patient\BDI\delta-sumBDIיד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3284984"/>
            <a:ext cx="4184109" cy="3138649"/>
          </a:xfrm>
          <a:prstGeom prst="rect">
            <a:avLst/>
          </a:prstGeom>
          <a:noFill/>
        </p:spPr>
      </p:pic>
      <p:pic>
        <p:nvPicPr>
          <p:cNvPr id="7171" name="Picture 3" descr="C:\Users\ravit\PycharmProject\mindsense\BDI_OQ_change_per_patient\OQ\sumOQיד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44008" y="3284984"/>
            <a:ext cx="4219639" cy="31653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 descr="C:\Users\ravit\PycharmProject\mindsense\BDI_OQ_change_per_patient\congruence\congruence7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3768" y="188640"/>
            <a:ext cx="4163739" cy="3123369"/>
          </a:xfrm>
          <a:prstGeom prst="rect">
            <a:avLst/>
          </a:prstGeom>
          <a:noFill/>
        </p:spPr>
      </p:pic>
      <p:pic>
        <p:nvPicPr>
          <p:cNvPr id="8194" name="Picture 2" descr="C:\Users\ravit\PycharmProject\mindsense\BDI_OQ_change_per_patient\BDI\delta-sumBDIיח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3212976"/>
            <a:ext cx="4227410" cy="3171131"/>
          </a:xfrm>
          <a:prstGeom prst="rect">
            <a:avLst/>
          </a:prstGeom>
          <a:noFill/>
        </p:spPr>
      </p:pic>
      <p:pic>
        <p:nvPicPr>
          <p:cNvPr id="8195" name="Picture 3" descr="C:\Users\ravit\PycharmProject\mindsense\BDI_OQ_change_per_patient\OQ\sumOQיח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55976" y="3284984"/>
            <a:ext cx="4248472" cy="318693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 descr="C:\Users\ravit\PycharmProject\mindsense\BDI_OQ_change_per_patient\congruence\congruence8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9752" y="188640"/>
            <a:ext cx="4467076" cy="3350913"/>
          </a:xfrm>
          <a:prstGeom prst="rect">
            <a:avLst/>
          </a:prstGeom>
          <a:noFill/>
        </p:spPr>
      </p:pic>
      <p:pic>
        <p:nvPicPr>
          <p:cNvPr id="9218" name="Picture 2" descr="C:\Users\ravit\PycharmProject\mindsense\BDI_OQ_change_per_patient\BDI\delta-sumBDIיט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3284984"/>
            <a:ext cx="4320691" cy="3241105"/>
          </a:xfrm>
          <a:prstGeom prst="rect">
            <a:avLst/>
          </a:prstGeom>
          <a:noFill/>
        </p:spPr>
      </p:pic>
      <p:sp>
        <p:nvSpPr>
          <p:cNvPr id="9" name="מציין מיקום תוכן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9" name="Picture 3" descr="C:\Users\ravit\PycharmProject\mindsense\BDI_OQ_change_per_patient\OQ\sumOQיט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16016" y="3356992"/>
            <a:ext cx="4005882" cy="300495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ערכת נושא של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1595</TotalTime>
  <Words>5</Words>
  <Application>Microsoft Office PowerPoint</Application>
  <PresentationFormat>‫הצגה על המסך (4:3)</PresentationFormat>
  <Paragraphs>1</Paragraphs>
  <Slides>52</Slides>
  <Notes>0</Notes>
  <HiddenSlides>0</HiddenSlides>
  <MMClips>0</MMClips>
  <ScaleCrop>false</ScaleCrop>
  <HeadingPairs>
    <vt:vector size="4" baseType="variant"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52</vt:i4>
      </vt:variant>
    </vt:vector>
  </HeadingPairs>
  <TitlesOfParts>
    <vt:vector size="53" baseType="lpstr">
      <vt:lpstr>ערכת נושא של Office</vt:lpstr>
      <vt:lpstr>שקופית 1</vt:lpstr>
      <vt:lpstr>שקופית 2</vt:lpstr>
      <vt:lpstr>שקופית 3</vt:lpstr>
      <vt:lpstr>שקופית 4</vt:lpstr>
      <vt:lpstr>שקופית 5</vt:lpstr>
      <vt:lpstr>שקופית 6</vt:lpstr>
      <vt:lpstr>שקופית 7</vt:lpstr>
      <vt:lpstr>שקופית 8</vt:lpstr>
      <vt:lpstr>שקופית 9</vt:lpstr>
      <vt:lpstr>שקופית 10</vt:lpstr>
      <vt:lpstr>שקופית 11</vt:lpstr>
      <vt:lpstr>שקופית 12</vt:lpstr>
      <vt:lpstr>שקופית 13</vt:lpstr>
      <vt:lpstr>שקופית 14</vt:lpstr>
      <vt:lpstr>שקופית 15</vt:lpstr>
      <vt:lpstr>שקופית 16</vt:lpstr>
      <vt:lpstr>שקופית 17</vt:lpstr>
      <vt:lpstr>שקופית 18</vt:lpstr>
      <vt:lpstr>שקופית 19</vt:lpstr>
      <vt:lpstr>שקופית 20</vt:lpstr>
      <vt:lpstr>שקופית 21</vt:lpstr>
      <vt:lpstr>שקופית 22</vt:lpstr>
      <vt:lpstr>שקופית 23</vt:lpstr>
      <vt:lpstr>שקופית 24</vt:lpstr>
      <vt:lpstr>שקופית 25</vt:lpstr>
      <vt:lpstr>שקופית 26</vt:lpstr>
      <vt:lpstr>שקופית 27</vt:lpstr>
      <vt:lpstr>שקופית 28</vt:lpstr>
      <vt:lpstr>שקופית 29</vt:lpstr>
      <vt:lpstr>שקופית 30</vt:lpstr>
      <vt:lpstr>שקופית 31</vt:lpstr>
      <vt:lpstr>שקופית 32</vt:lpstr>
      <vt:lpstr>שקופית 33</vt:lpstr>
      <vt:lpstr>שקופית 34</vt:lpstr>
      <vt:lpstr>שקופית 35</vt:lpstr>
      <vt:lpstr>שקופית 36</vt:lpstr>
      <vt:lpstr>שקופית 37</vt:lpstr>
      <vt:lpstr>שקופית 38</vt:lpstr>
      <vt:lpstr>שקופית 39</vt:lpstr>
      <vt:lpstr>שקופית 40</vt:lpstr>
      <vt:lpstr>שקופית 41</vt:lpstr>
      <vt:lpstr>שקופית 42</vt:lpstr>
      <vt:lpstr>שקופית 43</vt:lpstr>
      <vt:lpstr>שקופית 44</vt:lpstr>
      <vt:lpstr>שקופית 45</vt:lpstr>
      <vt:lpstr>שקופית 46</vt:lpstr>
      <vt:lpstr>שקופית 47</vt:lpstr>
      <vt:lpstr>שקופית 48</vt:lpstr>
      <vt:lpstr>שקופית 49</vt:lpstr>
      <vt:lpstr>שקופית 50</vt:lpstr>
      <vt:lpstr>שקופית 51</vt:lpstr>
      <vt:lpstr>לסט אין ו congruence BDI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שקופית 1</dc:title>
  <dc:creator>ravit cohen</dc:creator>
  <cp:lastModifiedBy>ravit</cp:lastModifiedBy>
  <cp:revision>181</cp:revision>
  <dcterms:created xsi:type="dcterms:W3CDTF">2021-02-24T22:50:19Z</dcterms:created>
  <dcterms:modified xsi:type="dcterms:W3CDTF">2021-03-08T23:03:59Z</dcterms:modified>
</cp:coreProperties>
</file>