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י"א/ניסן/תשפ"א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LMM - results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Ravit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5914" y="168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ח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5914" y="15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ז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914" y="138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מציין מיקום תוכן 3" descr="Train_with_outliers_resultsד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5914" y="1668617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LMM – train Outliers removed</a:t>
            </a:r>
            <a:endParaRPr lang="en-US" dirty="0"/>
          </a:p>
        </p:txBody>
      </p:sp>
      <p:pic>
        <p:nvPicPr>
          <p:cNvPr id="4" name="מציין מיקום תוכן 3" descr="Train_without_outliers_resultsז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  <p:pic>
        <p:nvPicPr>
          <p:cNvPr id="5" name="תמונה 4" descr="Train_without_outliers_resultsח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914" y="1384435"/>
            <a:ext cx="5852172" cy="4389129"/>
          </a:xfrm>
          <a:prstGeom prst="rect">
            <a:avLst/>
          </a:prstGeom>
        </p:spPr>
      </p:pic>
      <p:pic>
        <p:nvPicPr>
          <p:cNvPr id="6" name="תמונה 5" descr="Train_without_outliers_results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5914" y="1534435"/>
            <a:ext cx="5852172" cy="4389129"/>
          </a:xfrm>
          <a:prstGeom prst="rect">
            <a:avLst/>
          </a:prstGeom>
        </p:spPr>
      </p:pic>
      <p:pic>
        <p:nvPicPr>
          <p:cNvPr id="7" name="תמונה 6" descr="Train_without_outliers_resultsי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914" y="1684435"/>
            <a:ext cx="5852172" cy="4389129"/>
          </a:xfrm>
          <a:prstGeom prst="rect">
            <a:avLst/>
          </a:prstGeom>
        </p:spPr>
      </p:pic>
      <p:pic>
        <p:nvPicPr>
          <p:cNvPr id="8" name="תמונה 7" descr="Train_without_outliers_resultsיב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5914" y="1834435"/>
            <a:ext cx="5852172" cy="4389129"/>
          </a:xfrm>
          <a:prstGeom prst="rect">
            <a:avLst/>
          </a:prstGeom>
        </p:spPr>
      </p:pic>
      <p:pic>
        <p:nvPicPr>
          <p:cNvPr id="9" name="תמונה 8" descr="Train_without_outliers_resultsיד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95914" y="1984435"/>
            <a:ext cx="5852172" cy="4389129"/>
          </a:xfrm>
          <a:prstGeom prst="rect">
            <a:avLst/>
          </a:prstGeom>
        </p:spPr>
      </p:pic>
      <p:pic>
        <p:nvPicPr>
          <p:cNvPr id="10" name="תמונה 9" descr="Train_without_outliers_resultsיח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5914" y="2134435"/>
            <a:ext cx="5852172" cy="4389129"/>
          </a:xfrm>
          <a:prstGeom prst="rect">
            <a:avLst/>
          </a:prstGeom>
        </p:spPr>
      </p:pic>
      <p:pic>
        <p:nvPicPr>
          <p:cNvPr id="11" name="תמונה 10" descr="Train_without_outliers_resultsיט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95914" y="2284435"/>
            <a:ext cx="5852172" cy="4389129"/>
          </a:xfrm>
          <a:prstGeom prst="rect">
            <a:avLst/>
          </a:prstGeom>
        </p:spPr>
      </p:pic>
      <p:pic>
        <p:nvPicPr>
          <p:cNvPr id="12" name="תמונה 11" descr="Train_without_outliers_resultsכא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45914" y="24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Spotting outliers</a:t>
            </a:r>
            <a:endParaRPr lang="en-US" dirty="0"/>
          </a:p>
        </p:txBody>
      </p:sp>
      <p:pic>
        <p:nvPicPr>
          <p:cNvPr id="6" name="מציין מיקום תוכן 5" descr="boxplot_da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052736"/>
            <a:ext cx="6720747" cy="504056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 descr="Train_with_outliers_resultsכ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4320480" cy="3240360"/>
          </a:xfrm>
          <a:prstGeom prst="rect">
            <a:avLst/>
          </a:prstGeom>
        </p:spPr>
      </p:pic>
      <p:sp>
        <p:nvSpPr>
          <p:cNvPr id="16" name="כותרת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תמונה 16" descr="Train_without_outliers_resultsכב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556792"/>
            <a:ext cx="4316001" cy="3237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כ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4219991" cy="31649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י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יח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5914" y="228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יד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5914" y="21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י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1988840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 descr="Train_with_outliers_resultsי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914" y="1834435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‫הצגה על המסך (4:3)</PresentationFormat>
  <Paragraphs>4</Paragraphs>
  <Slides>15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6" baseType="lpstr">
      <vt:lpstr>ערכת נושא של Office</vt:lpstr>
      <vt:lpstr>LMM - results</vt:lpstr>
      <vt:lpstr>Spotting outliers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LMM – train Outliers removed</vt:lpstr>
      <vt:lpstr>שקופית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LMM - results</dc:title>
  <dc:creator>ravit cohen</dc:creator>
  <cp:lastModifiedBy>ravit</cp:lastModifiedBy>
  <cp:revision>5</cp:revision>
  <dcterms:created xsi:type="dcterms:W3CDTF">2021-03-24T12:10:07Z</dcterms:created>
  <dcterms:modified xsi:type="dcterms:W3CDTF">2021-03-24T12:59:06Z</dcterms:modified>
</cp:coreProperties>
</file>