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60" r:id="rId4"/>
    <p:sldId id="262" r:id="rId5"/>
    <p:sldId id="261" r:id="rId6"/>
    <p:sldId id="264" r:id="rId7"/>
    <p:sldId id="258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2C192-3718-4090-B460-D4516A5FE40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CD8049-0247-49F4-9479-9A5275F4BF91}">
      <dgm:prSet/>
      <dgm:spPr/>
      <dgm:t>
        <a:bodyPr/>
        <a:lstStyle/>
        <a:p>
          <a:r>
            <a:rPr lang="en-US"/>
            <a:t>Nishanth Gurung – n_g294</a:t>
          </a:r>
        </a:p>
      </dgm:t>
    </dgm:pt>
    <dgm:pt modelId="{EC4506F3-2F09-404E-A5F6-F6E541D1D530}" type="parTrans" cxnId="{D0903BF8-9C4C-4D10-BE16-4206AB8F60C4}">
      <dgm:prSet/>
      <dgm:spPr/>
      <dgm:t>
        <a:bodyPr/>
        <a:lstStyle/>
        <a:p>
          <a:endParaRPr lang="en-US"/>
        </a:p>
      </dgm:t>
    </dgm:pt>
    <dgm:pt modelId="{7A7FC78A-BD5D-4B0D-80CC-E7C83F3948CD}" type="sibTrans" cxnId="{D0903BF8-9C4C-4D10-BE16-4206AB8F60C4}">
      <dgm:prSet/>
      <dgm:spPr/>
      <dgm:t>
        <a:bodyPr/>
        <a:lstStyle/>
        <a:p>
          <a:endParaRPr lang="en-US"/>
        </a:p>
      </dgm:t>
    </dgm:pt>
    <dgm:pt modelId="{21CE5C89-8D53-43A3-A1BC-37BC99CEEF87}">
      <dgm:prSet/>
      <dgm:spPr/>
      <dgm:t>
        <a:bodyPr/>
        <a:lstStyle/>
        <a:p>
          <a:r>
            <a:rPr lang="en-US"/>
            <a:t>Shishira Arun Kumar – s_a607</a:t>
          </a:r>
        </a:p>
      </dgm:t>
    </dgm:pt>
    <dgm:pt modelId="{2627766E-82FE-404E-A306-411DC308C8C0}" type="parTrans" cxnId="{A77D4386-A365-4BFE-B056-91EB49211D44}">
      <dgm:prSet/>
      <dgm:spPr/>
      <dgm:t>
        <a:bodyPr/>
        <a:lstStyle/>
        <a:p>
          <a:endParaRPr lang="en-US"/>
        </a:p>
      </dgm:t>
    </dgm:pt>
    <dgm:pt modelId="{F1D7C0B0-9863-45E0-92B0-8366F19960AF}" type="sibTrans" cxnId="{A77D4386-A365-4BFE-B056-91EB49211D44}">
      <dgm:prSet/>
      <dgm:spPr/>
      <dgm:t>
        <a:bodyPr/>
        <a:lstStyle/>
        <a:p>
          <a:endParaRPr lang="en-US"/>
        </a:p>
      </dgm:t>
    </dgm:pt>
    <dgm:pt modelId="{7B73D77E-368C-4F8C-9883-709EE4E4A5AE}">
      <dgm:prSet/>
      <dgm:spPr/>
      <dgm:t>
        <a:bodyPr/>
        <a:lstStyle/>
        <a:p>
          <a:r>
            <a:rPr lang="en-US" dirty="0"/>
            <a:t>Satya </a:t>
          </a:r>
          <a:r>
            <a:rPr lang="en-US" dirty="0" err="1"/>
            <a:t>Annavaram</a:t>
          </a:r>
          <a:r>
            <a:rPr lang="en-US" dirty="0"/>
            <a:t> – sma182</a:t>
          </a:r>
        </a:p>
      </dgm:t>
    </dgm:pt>
    <dgm:pt modelId="{D6E1B644-7A82-4D04-B2CE-C2958AFBCAD7}" type="parTrans" cxnId="{22987E96-2454-4EA4-9B57-9131AD3365D8}">
      <dgm:prSet/>
      <dgm:spPr/>
      <dgm:t>
        <a:bodyPr/>
        <a:lstStyle/>
        <a:p>
          <a:endParaRPr lang="en-US"/>
        </a:p>
      </dgm:t>
    </dgm:pt>
    <dgm:pt modelId="{CD2BBD15-8AC0-428A-AAE4-163955479C60}" type="sibTrans" cxnId="{22987E96-2454-4EA4-9B57-9131AD3365D8}">
      <dgm:prSet/>
      <dgm:spPr/>
      <dgm:t>
        <a:bodyPr/>
        <a:lstStyle/>
        <a:p>
          <a:endParaRPr lang="en-US"/>
        </a:p>
      </dgm:t>
    </dgm:pt>
    <dgm:pt modelId="{F819D4E6-A4C0-4A03-AD87-BABCEF290010}">
      <dgm:prSet/>
      <dgm:spPr/>
      <dgm:t>
        <a:bodyPr/>
        <a:lstStyle/>
        <a:p>
          <a:r>
            <a:rPr lang="en-US" dirty="0"/>
            <a:t>Nagendra </a:t>
          </a:r>
          <a:r>
            <a:rPr lang="en-US" dirty="0" err="1"/>
            <a:t>Kammari</a:t>
          </a:r>
          <a:r>
            <a:rPr lang="en-US" dirty="0"/>
            <a:t> – k_n185</a:t>
          </a:r>
        </a:p>
      </dgm:t>
    </dgm:pt>
    <dgm:pt modelId="{985755BB-4DBB-4BA0-9D72-E1A61C63CEF3}" type="parTrans" cxnId="{FA1CA437-3E6A-42AE-9614-41E80975635B}">
      <dgm:prSet/>
      <dgm:spPr/>
      <dgm:t>
        <a:bodyPr/>
        <a:lstStyle/>
        <a:p>
          <a:endParaRPr lang="en-US"/>
        </a:p>
      </dgm:t>
    </dgm:pt>
    <dgm:pt modelId="{B38FEBBF-DF30-40D2-B492-E98D255F63FE}" type="sibTrans" cxnId="{FA1CA437-3E6A-42AE-9614-41E80975635B}">
      <dgm:prSet/>
      <dgm:spPr/>
      <dgm:t>
        <a:bodyPr/>
        <a:lstStyle/>
        <a:p>
          <a:endParaRPr lang="en-US"/>
        </a:p>
      </dgm:t>
    </dgm:pt>
    <dgm:pt modelId="{5F04D041-A3DB-49F4-9504-EC5AACD03615}" type="pres">
      <dgm:prSet presAssocID="{1422C192-3718-4090-B460-D4516A5FE408}" presName="vert0" presStyleCnt="0">
        <dgm:presLayoutVars>
          <dgm:dir/>
          <dgm:animOne val="branch"/>
          <dgm:animLvl val="lvl"/>
        </dgm:presLayoutVars>
      </dgm:prSet>
      <dgm:spPr/>
    </dgm:pt>
    <dgm:pt modelId="{A21746E3-B369-4533-A4C9-E51E2EA31454}" type="pres">
      <dgm:prSet presAssocID="{31CD8049-0247-49F4-9479-9A5275F4BF91}" presName="thickLine" presStyleLbl="alignNode1" presStyleIdx="0" presStyleCnt="4"/>
      <dgm:spPr/>
    </dgm:pt>
    <dgm:pt modelId="{C444131C-91F9-4071-9B5F-F2756185628F}" type="pres">
      <dgm:prSet presAssocID="{31CD8049-0247-49F4-9479-9A5275F4BF91}" presName="horz1" presStyleCnt="0"/>
      <dgm:spPr/>
    </dgm:pt>
    <dgm:pt modelId="{9E244FD6-6866-4B2F-9869-D45AE701E08C}" type="pres">
      <dgm:prSet presAssocID="{31CD8049-0247-49F4-9479-9A5275F4BF91}" presName="tx1" presStyleLbl="revTx" presStyleIdx="0" presStyleCnt="4"/>
      <dgm:spPr/>
    </dgm:pt>
    <dgm:pt modelId="{6050F605-456E-452A-A479-22F49DAAB575}" type="pres">
      <dgm:prSet presAssocID="{31CD8049-0247-49F4-9479-9A5275F4BF91}" presName="vert1" presStyleCnt="0"/>
      <dgm:spPr/>
    </dgm:pt>
    <dgm:pt modelId="{68B5F917-3AEF-4B65-BED0-A8285F560F61}" type="pres">
      <dgm:prSet presAssocID="{21CE5C89-8D53-43A3-A1BC-37BC99CEEF87}" presName="thickLine" presStyleLbl="alignNode1" presStyleIdx="1" presStyleCnt="4"/>
      <dgm:spPr/>
    </dgm:pt>
    <dgm:pt modelId="{EF57104F-0377-4C7B-9496-E14831655C84}" type="pres">
      <dgm:prSet presAssocID="{21CE5C89-8D53-43A3-A1BC-37BC99CEEF87}" presName="horz1" presStyleCnt="0"/>
      <dgm:spPr/>
    </dgm:pt>
    <dgm:pt modelId="{A358B7F9-244D-43FE-B89C-D6AFBFD15AEA}" type="pres">
      <dgm:prSet presAssocID="{21CE5C89-8D53-43A3-A1BC-37BC99CEEF87}" presName="tx1" presStyleLbl="revTx" presStyleIdx="1" presStyleCnt="4"/>
      <dgm:spPr/>
    </dgm:pt>
    <dgm:pt modelId="{7BB3E86A-C19A-47DF-A7C9-FA10819CC613}" type="pres">
      <dgm:prSet presAssocID="{21CE5C89-8D53-43A3-A1BC-37BC99CEEF87}" presName="vert1" presStyleCnt="0"/>
      <dgm:spPr/>
    </dgm:pt>
    <dgm:pt modelId="{AB913F6E-1F8D-4766-A39C-6388724A2BB2}" type="pres">
      <dgm:prSet presAssocID="{7B73D77E-368C-4F8C-9883-709EE4E4A5AE}" presName="thickLine" presStyleLbl="alignNode1" presStyleIdx="2" presStyleCnt="4"/>
      <dgm:spPr/>
    </dgm:pt>
    <dgm:pt modelId="{50553CAD-2341-4DA9-B3C1-0ADCDA001560}" type="pres">
      <dgm:prSet presAssocID="{7B73D77E-368C-4F8C-9883-709EE4E4A5AE}" presName="horz1" presStyleCnt="0"/>
      <dgm:spPr/>
    </dgm:pt>
    <dgm:pt modelId="{80270B6F-CB7E-4225-B565-4EAC9DCF6182}" type="pres">
      <dgm:prSet presAssocID="{7B73D77E-368C-4F8C-9883-709EE4E4A5AE}" presName="tx1" presStyleLbl="revTx" presStyleIdx="2" presStyleCnt="4"/>
      <dgm:spPr/>
    </dgm:pt>
    <dgm:pt modelId="{9B7FE863-0734-4072-B3F4-879652A8F5A1}" type="pres">
      <dgm:prSet presAssocID="{7B73D77E-368C-4F8C-9883-709EE4E4A5AE}" presName="vert1" presStyleCnt="0"/>
      <dgm:spPr/>
    </dgm:pt>
    <dgm:pt modelId="{0F9C1DB6-4874-4184-88E6-C9756217B83D}" type="pres">
      <dgm:prSet presAssocID="{F819D4E6-A4C0-4A03-AD87-BABCEF290010}" presName="thickLine" presStyleLbl="alignNode1" presStyleIdx="3" presStyleCnt="4"/>
      <dgm:spPr/>
    </dgm:pt>
    <dgm:pt modelId="{D53BDDC2-5D76-40E9-986C-6AC696E1AB7A}" type="pres">
      <dgm:prSet presAssocID="{F819D4E6-A4C0-4A03-AD87-BABCEF290010}" presName="horz1" presStyleCnt="0"/>
      <dgm:spPr/>
    </dgm:pt>
    <dgm:pt modelId="{8FC990EA-FC75-4F96-A79B-75137979BB54}" type="pres">
      <dgm:prSet presAssocID="{F819D4E6-A4C0-4A03-AD87-BABCEF290010}" presName="tx1" presStyleLbl="revTx" presStyleIdx="3" presStyleCnt="4"/>
      <dgm:spPr/>
    </dgm:pt>
    <dgm:pt modelId="{3CF2C1FC-953F-4D70-BB5D-74EFA5422ED8}" type="pres">
      <dgm:prSet presAssocID="{F819D4E6-A4C0-4A03-AD87-BABCEF290010}" presName="vert1" presStyleCnt="0"/>
      <dgm:spPr/>
    </dgm:pt>
  </dgm:ptLst>
  <dgm:cxnLst>
    <dgm:cxn modelId="{5EDA5A02-47ED-4722-A313-476195410DDE}" type="presOf" srcId="{31CD8049-0247-49F4-9479-9A5275F4BF91}" destId="{9E244FD6-6866-4B2F-9869-D45AE701E08C}" srcOrd="0" destOrd="0" presId="urn:microsoft.com/office/officeart/2008/layout/LinedList"/>
    <dgm:cxn modelId="{15D49F17-2D99-412A-9201-684B3DD2F9C7}" type="presOf" srcId="{1422C192-3718-4090-B460-D4516A5FE408}" destId="{5F04D041-A3DB-49F4-9504-EC5AACD03615}" srcOrd="0" destOrd="0" presId="urn:microsoft.com/office/officeart/2008/layout/LinedList"/>
    <dgm:cxn modelId="{99B1081A-CF8F-4159-80BF-5AB1EA49DBBE}" type="presOf" srcId="{21CE5C89-8D53-43A3-A1BC-37BC99CEEF87}" destId="{A358B7F9-244D-43FE-B89C-D6AFBFD15AEA}" srcOrd="0" destOrd="0" presId="urn:microsoft.com/office/officeart/2008/layout/LinedList"/>
    <dgm:cxn modelId="{FA1CA437-3E6A-42AE-9614-41E80975635B}" srcId="{1422C192-3718-4090-B460-D4516A5FE408}" destId="{F819D4E6-A4C0-4A03-AD87-BABCEF290010}" srcOrd="3" destOrd="0" parTransId="{985755BB-4DBB-4BA0-9D72-E1A61C63CEF3}" sibTransId="{B38FEBBF-DF30-40D2-B492-E98D255F63FE}"/>
    <dgm:cxn modelId="{7E1C6064-2EE4-4660-853D-0CF71C34423F}" type="presOf" srcId="{F819D4E6-A4C0-4A03-AD87-BABCEF290010}" destId="{8FC990EA-FC75-4F96-A79B-75137979BB54}" srcOrd="0" destOrd="0" presId="urn:microsoft.com/office/officeart/2008/layout/LinedList"/>
    <dgm:cxn modelId="{ABF94875-3E1D-462F-BDCD-116B9824D4AB}" type="presOf" srcId="{7B73D77E-368C-4F8C-9883-709EE4E4A5AE}" destId="{80270B6F-CB7E-4225-B565-4EAC9DCF6182}" srcOrd="0" destOrd="0" presId="urn:microsoft.com/office/officeart/2008/layout/LinedList"/>
    <dgm:cxn modelId="{A77D4386-A365-4BFE-B056-91EB49211D44}" srcId="{1422C192-3718-4090-B460-D4516A5FE408}" destId="{21CE5C89-8D53-43A3-A1BC-37BC99CEEF87}" srcOrd="1" destOrd="0" parTransId="{2627766E-82FE-404E-A306-411DC308C8C0}" sibTransId="{F1D7C0B0-9863-45E0-92B0-8366F19960AF}"/>
    <dgm:cxn modelId="{22987E96-2454-4EA4-9B57-9131AD3365D8}" srcId="{1422C192-3718-4090-B460-D4516A5FE408}" destId="{7B73D77E-368C-4F8C-9883-709EE4E4A5AE}" srcOrd="2" destOrd="0" parTransId="{D6E1B644-7A82-4D04-B2CE-C2958AFBCAD7}" sibTransId="{CD2BBD15-8AC0-428A-AAE4-163955479C60}"/>
    <dgm:cxn modelId="{D0903BF8-9C4C-4D10-BE16-4206AB8F60C4}" srcId="{1422C192-3718-4090-B460-D4516A5FE408}" destId="{31CD8049-0247-49F4-9479-9A5275F4BF91}" srcOrd="0" destOrd="0" parTransId="{EC4506F3-2F09-404E-A5F6-F6E541D1D530}" sibTransId="{7A7FC78A-BD5D-4B0D-80CC-E7C83F3948CD}"/>
    <dgm:cxn modelId="{107B49B3-88E6-40EE-81E1-968DCACC570D}" type="presParOf" srcId="{5F04D041-A3DB-49F4-9504-EC5AACD03615}" destId="{A21746E3-B369-4533-A4C9-E51E2EA31454}" srcOrd="0" destOrd="0" presId="urn:microsoft.com/office/officeart/2008/layout/LinedList"/>
    <dgm:cxn modelId="{4DF7BEB9-B580-41ED-A4D2-4D224FD57155}" type="presParOf" srcId="{5F04D041-A3DB-49F4-9504-EC5AACD03615}" destId="{C444131C-91F9-4071-9B5F-F2756185628F}" srcOrd="1" destOrd="0" presId="urn:microsoft.com/office/officeart/2008/layout/LinedList"/>
    <dgm:cxn modelId="{53CB8367-3E7E-4385-AC79-EF89296D15F3}" type="presParOf" srcId="{C444131C-91F9-4071-9B5F-F2756185628F}" destId="{9E244FD6-6866-4B2F-9869-D45AE701E08C}" srcOrd="0" destOrd="0" presId="urn:microsoft.com/office/officeart/2008/layout/LinedList"/>
    <dgm:cxn modelId="{1B4CDDCA-87D0-464A-AB21-5293F563E9C7}" type="presParOf" srcId="{C444131C-91F9-4071-9B5F-F2756185628F}" destId="{6050F605-456E-452A-A479-22F49DAAB575}" srcOrd="1" destOrd="0" presId="urn:microsoft.com/office/officeart/2008/layout/LinedList"/>
    <dgm:cxn modelId="{14040DAA-18A6-4DF6-8278-FFB696D799B5}" type="presParOf" srcId="{5F04D041-A3DB-49F4-9504-EC5AACD03615}" destId="{68B5F917-3AEF-4B65-BED0-A8285F560F61}" srcOrd="2" destOrd="0" presId="urn:microsoft.com/office/officeart/2008/layout/LinedList"/>
    <dgm:cxn modelId="{68E26864-8735-4BAE-B329-864D953FFA8A}" type="presParOf" srcId="{5F04D041-A3DB-49F4-9504-EC5AACD03615}" destId="{EF57104F-0377-4C7B-9496-E14831655C84}" srcOrd="3" destOrd="0" presId="urn:microsoft.com/office/officeart/2008/layout/LinedList"/>
    <dgm:cxn modelId="{34D52EC3-FE5E-4B64-9A35-E2C3BF3F870D}" type="presParOf" srcId="{EF57104F-0377-4C7B-9496-E14831655C84}" destId="{A358B7F9-244D-43FE-B89C-D6AFBFD15AEA}" srcOrd="0" destOrd="0" presId="urn:microsoft.com/office/officeart/2008/layout/LinedList"/>
    <dgm:cxn modelId="{D788BDFA-E1CD-4430-985B-F436CF4589F2}" type="presParOf" srcId="{EF57104F-0377-4C7B-9496-E14831655C84}" destId="{7BB3E86A-C19A-47DF-A7C9-FA10819CC613}" srcOrd="1" destOrd="0" presId="urn:microsoft.com/office/officeart/2008/layout/LinedList"/>
    <dgm:cxn modelId="{7D089A22-0B3E-4C34-845A-AD4BEB74DCED}" type="presParOf" srcId="{5F04D041-A3DB-49F4-9504-EC5AACD03615}" destId="{AB913F6E-1F8D-4766-A39C-6388724A2BB2}" srcOrd="4" destOrd="0" presId="urn:microsoft.com/office/officeart/2008/layout/LinedList"/>
    <dgm:cxn modelId="{A37060B7-5DD8-4983-AEC2-29BFCC437809}" type="presParOf" srcId="{5F04D041-A3DB-49F4-9504-EC5AACD03615}" destId="{50553CAD-2341-4DA9-B3C1-0ADCDA001560}" srcOrd="5" destOrd="0" presId="urn:microsoft.com/office/officeart/2008/layout/LinedList"/>
    <dgm:cxn modelId="{47956F0B-2D70-4BA8-9F86-EEEC3E6B7576}" type="presParOf" srcId="{50553CAD-2341-4DA9-B3C1-0ADCDA001560}" destId="{80270B6F-CB7E-4225-B565-4EAC9DCF6182}" srcOrd="0" destOrd="0" presId="urn:microsoft.com/office/officeart/2008/layout/LinedList"/>
    <dgm:cxn modelId="{CADF1991-4CBD-4986-B26C-B2B33E72B0B8}" type="presParOf" srcId="{50553CAD-2341-4DA9-B3C1-0ADCDA001560}" destId="{9B7FE863-0734-4072-B3F4-879652A8F5A1}" srcOrd="1" destOrd="0" presId="urn:microsoft.com/office/officeart/2008/layout/LinedList"/>
    <dgm:cxn modelId="{BFFC3426-DA6A-4B76-BE72-CC94F706C860}" type="presParOf" srcId="{5F04D041-A3DB-49F4-9504-EC5AACD03615}" destId="{0F9C1DB6-4874-4184-88E6-C9756217B83D}" srcOrd="6" destOrd="0" presId="urn:microsoft.com/office/officeart/2008/layout/LinedList"/>
    <dgm:cxn modelId="{88A1CDDC-A974-4B65-8C87-A6FF98958E5E}" type="presParOf" srcId="{5F04D041-A3DB-49F4-9504-EC5AACD03615}" destId="{D53BDDC2-5D76-40E9-986C-6AC696E1AB7A}" srcOrd="7" destOrd="0" presId="urn:microsoft.com/office/officeart/2008/layout/LinedList"/>
    <dgm:cxn modelId="{8089F5B3-FA1D-4CD7-87C6-081E40F40F3E}" type="presParOf" srcId="{D53BDDC2-5D76-40E9-986C-6AC696E1AB7A}" destId="{8FC990EA-FC75-4F96-A79B-75137979BB54}" srcOrd="0" destOrd="0" presId="urn:microsoft.com/office/officeart/2008/layout/LinedList"/>
    <dgm:cxn modelId="{019E0617-D0BE-46FE-8594-B6D019FE29B9}" type="presParOf" srcId="{D53BDDC2-5D76-40E9-986C-6AC696E1AB7A}" destId="{3CF2C1FC-953F-4D70-BB5D-74EFA5422E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746E3-B369-4533-A4C9-E51E2EA31454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244FD6-6866-4B2F-9869-D45AE701E08C}">
      <dsp:nvSpPr>
        <dsp:cNvPr id="0" name=""/>
        <dsp:cNvSpPr/>
      </dsp:nvSpPr>
      <dsp:spPr>
        <a:xfrm>
          <a:off x="0" y="0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Nishanth Gurung – n_g294</a:t>
          </a:r>
        </a:p>
      </dsp:txBody>
      <dsp:txXfrm>
        <a:off x="0" y="0"/>
        <a:ext cx="6832212" cy="1316194"/>
      </dsp:txXfrm>
    </dsp:sp>
    <dsp:sp modelId="{68B5F917-3AEF-4B65-BED0-A8285F560F61}">
      <dsp:nvSpPr>
        <dsp:cNvPr id="0" name=""/>
        <dsp:cNvSpPr/>
      </dsp:nvSpPr>
      <dsp:spPr>
        <a:xfrm>
          <a:off x="0" y="1316194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58B7F9-244D-43FE-B89C-D6AFBFD15AEA}">
      <dsp:nvSpPr>
        <dsp:cNvPr id="0" name=""/>
        <dsp:cNvSpPr/>
      </dsp:nvSpPr>
      <dsp:spPr>
        <a:xfrm>
          <a:off x="0" y="131619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Shishira Arun Kumar – s_a607</a:t>
          </a:r>
        </a:p>
      </dsp:txBody>
      <dsp:txXfrm>
        <a:off x="0" y="1316194"/>
        <a:ext cx="6832212" cy="1316194"/>
      </dsp:txXfrm>
    </dsp:sp>
    <dsp:sp modelId="{AB913F6E-1F8D-4766-A39C-6388724A2BB2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270B6F-CB7E-4225-B565-4EAC9DCF6182}">
      <dsp:nvSpPr>
        <dsp:cNvPr id="0" name=""/>
        <dsp:cNvSpPr/>
      </dsp:nvSpPr>
      <dsp:spPr>
        <a:xfrm>
          <a:off x="0" y="2632389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Satya </a:t>
          </a:r>
          <a:r>
            <a:rPr lang="en-US" sz="3600" kern="1200" dirty="0" err="1"/>
            <a:t>Annavaram</a:t>
          </a:r>
          <a:r>
            <a:rPr lang="en-US" sz="3600" kern="1200" dirty="0"/>
            <a:t> – sma182</a:t>
          </a:r>
        </a:p>
      </dsp:txBody>
      <dsp:txXfrm>
        <a:off x="0" y="2632389"/>
        <a:ext cx="6832212" cy="1316194"/>
      </dsp:txXfrm>
    </dsp:sp>
    <dsp:sp modelId="{0F9C1DB6-4874-4184-88E6-C9756217B83D}">
      <dsp:nvSpPr>
        <dsp:cNvPr id="0" name=""/>
        <dsp:cNvSpPr/>
      </dsp:nvSpPr>
      <dsp:spPr>
        <a:xfrm>
          <a:off x="0" y="3948584"/>
          <a:ext cx="683221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C990EA-FC75-4F96-A79B-75137979BB54}">
      <dsp:nvSpPr>
        <dsp:cNvPr id="0" name=""/>
        <dsp:cNvSpPr/>
      </dsp:nvSpPr>
      <dsp:spPr>
        <a:xfrm>
          <a:off x="0" y="394858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Nagendra </a:t>
          </a:r>
          <a:r>
            <a:rPr lang="en-US" sz="3600" kern="1200" dirty="0" err="1"/>
            <a:t>Kammari</a:t>
          </a:r>
          <a:r>
            <a:rPr lang="en-US" sz="3600" kern="1200" dirty="0"/>
            <a:t> – k_n185</a:t>
          </a:r>
        </a:p>
      </dsp:txBody>
      <dsp:txXfrm>
        <a:off x="0" y="3948584"/>
        <a:ext cx="6832212" cy="1316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22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005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27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0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AB01-4041-41E1-9564-19F83294BF7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D0903A-1BF3-4112-9671-DAAE1D0A4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C6D7-51BC-45CF-BF6E-320D249D5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873" y="782782"/>
            <a:ext cx="9008254" cy="3410475"/>
          </a:xfrm>
        </p:spPr>
        <p:txBody>
          <a:bodyPr anchor="ctr">
            <a:normAutofit fontScale="90000"/>
          </a:bodyPr>
          <a:lstStyle/>
          <a:p>
            <a:r>
              <a:rPr lang="en-US" sz="6000" dirty="0"/>
              <a:t>CS 5392 Formal Methods </a:t>
            </a:r>
            <a:br>
              <a:rPr lang="en-US" sz="6000" dirty="0"/>
            </a:br>
            <a:r>
              <a:rPr lang="en-US" sz="5300" dirty="0"/>
              <a:t>Project – CTL Model Checker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D9DD-62A2-43EA-93B6-C35427680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5191" y="4277448"/>
            <a:ext cx="8956962" cy="112628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Spring 2021</a:t>
            </a:r>
          </a:p>
          <a:p>
            <a:r>
              <a:rPr lang="en-US" dirty="0">
                <a:solidFill>
                  <a:schemeClr val="tx1"/>
                </a:solidFill>
              </a:rPr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381253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EF19-D8D2-4747-A687-0A1799B9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Thank You!!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57CB12D-9686-4306-A479-039C09A0E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AD4F14-CCFF-497A-B16C-11B35A21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C29A-1512-4508-A89A-29559799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76" y="580806"/>
            <a:ext cx="2558435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Group Members 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5630FFD-8641-49B4-9A08-3499CD8A8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62500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22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D731-0BD9-4762-A323-E00D4F05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A6AB-0C08-4E00-AE3C-8E9EC9EC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application to implement model checking analysis tool to verify properties of CTL. </a:t>
            </a:r>
          </a:p>
          <a:p>
            <a:r>
              <a:rPr lang="en-US" dirty="0"/>
              <a:t>Inputs are </a:t>
            </a:r>
            <a:r>
              <a:rPr lang="en-US" dirty="0" err="1"/>
              <a:t>Kripke</a:t>
            </a:r>
            <a:r>
              <a:rPr lang="en-US" dirty="0"/>
              <a:t> structure file, state ID and property.</a:t>
            </a:r>
          </a:p>
          <a:p>
            <a:r>
              <a:rPr lang="en-US" dirty="0"/>
              <a:t>Output is whether the property holds good or not for the give state. </a:t>
            </a:r>
          </a:p>
        </p:txBody>
      </p:sp>
    </p:spTree>
    <p:extLst>
      <p:ext uri="{BB962C8B-B14F-4D97-AF65-F5344CB8AC3E}">
        <p14:creationId xmlns:p14="http://schemas.microsoft.com/office/powerpoint/2010/main" val="362169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9EE-2F0D-4BAA-9E85-9C1CB585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A picture containing text, necklet, accessory&#10;&#10;Description automatically generated">
            <a:extLst>
              <a:ext uri="{FF2B5EF4-FFF2-40B4-BE49-F238E27FC236}">
                <a16:creationId xmlns:a16="http://schemas.microsoft.com/office/drawing/2014/main" id="{ABC73E42-77C3-44C1-881E-50C8ED9CD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04" y="1433427"/>
            <a:ext cx="4765814" cy="24118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5C86EC4-77D6-44B4-85CC-9F3F46E05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808" y="1402448"/>
            <a:ext cx="4469015" cy="244277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E71ECEA-FE14-4C73-9EB2-F39648ADC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04" y="3995678"/>
            <a:ext cx="4765814" cy="257400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E3D23E6-56BB-496C-8BD3-A2F40261F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913" y="3995677"/>
            <a:ext cx="4378910" cy="257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5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F803-4A3C-4E79-98C2-A2E8AC1E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09" y="576867"/>
            <a:ext cx="3650279" cy="824303"/>
          </a:xfrm>
        </p:spPr>
        <p:txBody>
          <a:bodyPr>
            <a:normAutofit/>
          </a:bodyPr>
          <a:lstStyle/>
          <a:p>
            <a:r>
              <a:rPr lang="en-US" sz="33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EAE5-96B2-49FA-A2D0-742A7D5C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600200"/>
            <a:ext cx="5201692" cy="4292653"/>
          </a:xfrm>
        </p:spPr>
        <p:txBody>
          <a:bodyPr>
            <a:normAutofit/>
          </a:bodyPr>
          <a:lstStyle/>
          <a:p>
            <a:r>
              <a:rPr lang="en-US"/>
              <a:t>All the Inputs are given through GUI.</a:t>
            </a:r>
          </a:p>
          <a:p>
            <a:r>
              <a:rPr lang="en-US"/>
              <a:t>Upload model takes model file, Enter start state is a text field here we mention the start state and Enter Expression is also a text field where property value is mentioned.</a:t>
            </a:r>
          </a:p>
          <a:p>
            <a:r>
              <a:rPr lang="en-US"/>
              <a:t>Run Now is a button, on click of this we get the results on text box which in on right hand side. 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B248F-89BC-44C4-812C-4EE2AC8AD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96"/>
          <a:stretch/>
        </p:blipFill>
        <p:spPr>
          <a:xfrm>
            <a:off x="6096000" y="1310773"/>
            <a:ext cx="5702940" cy="30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9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C20B-B02E-4EFE-AE63-A3D9B674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47A402-8D73-4C6A-8921-51AD0BF56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419" y="2133600"/>
            <a:ext cx="708698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4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56C6-7308-47AF-B425-8ECA9EFC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FA1425-3359-465E-84EE-72020F2FE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196" y="2133600"/>
            <a:ext cx="670943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1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8C8A-6DFF-4023-B874-6A7B8521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Microwave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71C61F-99D1-4BCF-9871-8057784E7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3883026" cy="3785860"/>
          </a:xfrm>
        </p:spPr>
        <p:txBody>
          <a:bodyPr numCol="2">
            <a:normAutofit lnSpcReduction="10000"/>
          </a:bodyPr>
          <a:lstStyle/>
          <a:p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States:</a:t>
            </a:r>
            <a:br>
              <a:rPr lang="en-US" sz="2400" dirty="0">
                <a:latin typeface="Nunito"/>
                <a:ea typeface="Nunito"/>
                <a:cs typeface="Nunito"/>
                <a:sym typeface="Nunito"/>
              </a:rPr>
            </a:b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s1, s2, s3, s4, s5, s6, s7;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Nunito"/>
                <a:ea typeface="Nunito"/>
                <a:cs typeface="Nunito"/>
                <a:sym typeface="Nunito"/>
              </a:rPr>
              <a:t>State Values:</a:t>
            </a:r>
            <a:br>
              <a:rPr lang="pt-BR" sz="2400" dirty="0">
                <a:latin typeface="Nunito"/>
                <a:ea typeface="Nunito"/>
                <a:cs typeface="Nunito"/>
                <a:sym typeface="Nunito"/>
              </a:rPr>
            </a:br>
            <a:r>
              <a:rPr lang="pt-BR" sz="1800" dirty="0">
                <a:latin typeface="Nunito"/>
                <a:ea typeface="Nunito"/>
                <a:cs typeface="Nunito"/>
                <a:sym typeface="Nunito"/>
              </a:rPr>
              <a:t>s1 : 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Nunito"/>
                <a:ea typeface="Nunito"/>
                <a:cs typeface="Nunito"/>
                <a:sym typeface="Nunito"/>
              </a:rPr>
              <a:t>s2 : s 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Nunito"/>
                <a:ea typeface="Nunito"/>
                <a:cs typeface="Nunito"/>
                <a:sym typeface="Nunito"/>
              </a:rPr>
              <a:t>s3 : 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Nunito"/>
                <a:ea typeface="Nunito"/>
                <a:cs typeface="Nunito"/>
                <a:sym typeface="Nunito"/>
              </a:rPr>
              <a:t>s4 : c h,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Nunito"/>
                <a:ea typeface="Nunito"/>
                <a:cs typeface="Nunito"/>
                <a:sym typeface="Nunito"/>
              </a:rPr>
              <a:t>s5 : s c 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Nunito"/>
                <a:ea typeface="Nunito"/>
                <a:cs typeface="Nunito"/>
                <a:sym typeface="Nunito"/>
              </a:rPr>
              <a:t>s6 : s 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Nunito"/>
                <a:ea typeface="Nunito"/>
                <a:cs typeface="Nunito"/>
                <a:sym typeface="Nunito"/>
              </a:rPr>
              <a:t>s7 : s c h;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Nunito"/>
                <a:ea typeface="Nunito"/>
                <a:cs typeface="Nunito"/>
                <a:sym typeface="Nunito"/>
              </a:rPr>
              <a:t>Transitions:</a:t>
            </a:r>
            <a:br>
              <a:rPr lang="en-US" sz="2400" dirty="0">
                <a:latin typeface="Nunito"/>
                <a:ea typeface="Nunito"/>
                <a:cs typeface="Nunito"/>
                <a:sym typeface="Nunito"/>
              </a:rPr>
            </a:b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t1 : s1 - s2,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t2 : s1 - s3,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t3 : s3 - s1,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t4 : s4 - s1,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t5 : s4 - s4,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t6 : s4 - s3,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t7 : s2 - s5,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t8 : s5 - s2,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t9 : s5 - s3,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t10 : s3 - s6,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t11 : s6 - s7,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t12 : s7 - s4;</a:t>
            </a:r>
          </a:p>
          <a:p>
            <a:endParaRPr lang="en-US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933110E6-2BF4-4FC3-AC0F-7A54D415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48" y="2125362"/>
            <a:ext cx="4175763" cy="40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9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4737-7F69-4725-ABA6-F65807F0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DD78-218B-4BD7-AB69-8457DB5A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explained in detail in demo session. </a:t>
            </a:r>
          </a:p>
        </p:txBody>
      </p:sp>
    </p:spTree>
    <p:extLst>
      <p:ext uri="{BB962C8B-B14F-4D97-AF65-F5344CB8AC3E}">
        <p14:creationId xmlns:p14="http://schemas.microsoft.com/office/powerpoint/2010/main" val="1815747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298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Nunito</vt:lpstr>
      <vt:lpstr>Wingdings 3</vt:lpstr>
      <vt:lpstr>Wisp</vt:lpstr>
      <vt:lpstr>CS 5392 Formal Methods  Project – CTL Model Checker </vt:lpstr>
      <vt:lpstr>Group Members </vt:lpstr>
      <vt:lpstr>Aim</vt:lpstr>
      <vt:lpstr>Examples</vt:lpstr>
      <vt:lpstr>Implementation</vt:lpstr>
      <vt:lpstr>Class Diagram</vt:lpstr>
      <vt:lpstr>UML Diagram </vt:lpstr>
      <vt:lpstr>Microwave Model</vt:lpstr>
      <vt:lpstr>Results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 Project</dc:title>
  <dc:creator>Arun Kumar, Shishira</dc:creator>
  <cp:lastModifiedBy>Shishira Arun Kumar</cp:lastModifiedBy>
  <cp:revision>17</cp:revision>
  <dcterms:created xsi:type="dcterms:W3CDTF">2021-04-28T20:51:34Z</dcterms:created>
  <dcterms:modified xsi:type="dcterms:W3CDTF">2021-05-03T18:27:32Z</dcterms:modified>
</cp:coreProperties>
</file>