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9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7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28FDD4-BC83-4646-9499-5E21EFA0949E}" type="datetimeFigureOut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31E349-8315-4638-A883-00ED85BC28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financialdiaries.org/house1-c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VGLLfjkKw_c&amp;feature=youtu.b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AARP 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 </a:t>
            </a:r>
            <a:r>
              <a:rPr lang="en-US" b="1" dirty="0" smtClean="0"/>
              <a:t>Ravi, Adam, Jose Luis, and Kiran, Matt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1221069"/>
            <a:ext cx="3339142" cy="2281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1" y="4777257"/>
            <a:ext cx="1701800" cy="977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72" y="6087687"/>
            <a:ext cx="1616291" cy="670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68" y="4872096"/>
            <a:ext cx="2131414" cy="7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AARP Care – The Rationale – It is all About Family!!!!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The Problem: Empower caregivers to track expenses and share them with others</a:t>
            </a:r>
          </a:p>
          <a:p>
            <a:r>
              <a:rPr lang="en-US" sz="2400" b="1" dirty="0" smtClean="0"/>
              <a:t>The Research Suggests:</a:t>
            </a:r>
          </a:p>
          <a:p>
            <a:r>
              <a:rPr lang="en-US" sz="2400" b="1" u="sng" dirty="0" smtClean="0"/>
              <a:t>Long-distance</a:t>
            </a:r>
            <a:r>
              <a:rPr lang="en-US" sz="2400" dirty="0" smtClean="0"/>
              <a:t> </a:t>
            </a:r>
            <a:r>
              <a:rPr lang="en-US" sz="2400" dirty="0"/>
              <a:t>family caregivers have the highest </a:t>
            </a:r>
            <a:r>
              <a:rPr lang="en-US" sz="2400" dirty="0" smtClean="0"/>
              <a:t>Out of Pocket </a:t>
            </a:r>
            <a:r>
              <a:rPr lang="en-US" sz="2400" dirty="0"/>
              <a:t>costs at $11,923, compared with family caregivers living with or nearby their care recipients.</a:t>
            </a:r>
          </a:p>
          <a:p>
            <a:r>
              <a:rPr lang="en-US" sz="2400" b="1" u="sng" dirty="0" smtClean="0"/>
              <a:t>Latino </a:t>
            </a:r>
            <a:r>
              <a:rPr lang="en-US" sz="2400" b="1" u="sng" dirty="0"/>
              <a:t>family </a:t>
            </a:r>
            <a:r>
              <a:rPr lang="en-US" sz="2400" dirty="0"/>
              <a:t>caregivers spend an average of $9,022, which represents 44 percent of their total income per </a:t>
            </a:r>
            <a:r>
              <a:rPr lang="en-US" sz="2400" dirty="0" smtClean="0"/>
              <a:t>year, but are </a:t>
            </a:r>
            <a:r>
              <a:rPr lang="en-US" sz="2400" b="1" u="sng" dirty="0" smtClean="0"/>
              <a:t>connected to multigenerational financial income sources to support their extended families.  </a:t>
            </a:r>
          </a:p>
          <a:p>
            <a:pPr lvl="2"/>
            <a:r>
              <a:rPr lang="en-US" sz="2400" dirty="0" smtClean="0">
                <a:hlinkClick r:id="rId2"/>
              </a:rPr>
              <a:t>http://www.usfinancialdiaries.org/house1-ca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6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– </a:t>
            </a:r>
            <a:r>
              <a:rPr lang="en-US" b="1" dirty="0" smtClean="0"/>
              <a:t>Leverage social network of the extended family!!!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2" indent="-5143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4000" dirty="0" smtClean="0"/>
              <a:t>Track how family members support and manage the finance of their aging parents</a:t>
            </a:r>
          </a:p>
          <a:p>
            <a:pPr marL="514350" lvl="2" indent="-5143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4000" dirty="0" smtClean="0"/>
              <a:t>Permit them to share that data with others,</a:t>
            </a:r>
          </a:p>
          <a:p>
            <a:pPr marL="514350" lvl="2" indent="-5143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4000" dirty="0" smtClean="0"/>
              <a:t>Ease the </a:t>
            </a:r>
            <a:r>
              <a:rPr lang="en-US" sz="4000" dirty="0"/>
              <a:t>financial burden among all </a:t>
            </a:r>
            <a:r>
              <a:rPr lang="en-US" sz="4000" dirty="0" smtClean="0"/>
              <a:t>of them!</a:t>
            </a:r>
          </a:p>
        </p:txBody>
      </p:sp>
    </p:spTree>
    <p:extLst>
      <p:ext uri="{BB962C8B-B14F-4D97-AF65-F5344CB8AC3E}">
        <p14:creationId xmlns:p14="http://schemas.microsoft.com/office/powerpoint/2010/main" val="7548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606" y="2371241"/>
            <a:ext cx="6479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VGLLfjkKw_c&amp;feature</a:t>
            </a:r>
            <a:r>
              <a:rPr lang="en-US" dirty="0"/>
              <a:t>=</a:t>
            </a:r>
            <a:r>
              <a:rPr lang="en-US" dirty="0" err="1"/>
              <a:t>youtu.be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6000" dirty="0" smtClean="0"/>
              <a:t>Need to conduct A/B Testing for a group of randomized early adopters to see what features work and do not.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53" y="2084832"/>
            <a:ext cx="4330700" cy="2959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78" y="2011626"/>
            <a:ext cx="2702505" cy="1552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78" y="3564381"/>
            <a:ext cx="1954073" cy="934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83" y="2368006"/>
            <a:ext cx="2855976" cy="7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1085</TotalTime>
  <Words>183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AARP Care</vt:lpstr>
      <vt:lpstr>AARP Care – The Rationale – It is all About Family!!!!</vt:lpstr>
      <vt:lpstr>the Solution – Leverage social network of the extended family!!! </vt:lpstr>
      <vt:lpstr>Demo - Solution</vt:lpstr>
      <vt:lpstr>Next Steps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AARP Care</dc:title>
  <dc:creator>Jose Luis Pacheco</dc:creator>
  <cp:lastModifiedBy>Ravi Teja</cp:lastModifiedBy>
  <cp:revision>25</cp:revision>
  <dcterms:created xsi:type="dcterms:W3CDTF">2017-10-08T00:37:58Z</dcterms:created>
  <dcterms:modified xsi:type="dcterms:W3CDTF">2017-10-08T19:48:54Z</dcterms:modified>
</cp:coreProperties>
</file>