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6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5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9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1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9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9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3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5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4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5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2B237-3B7B-412C-8948-813F138F6F03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1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RxAndroid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Reactive Extensions for Android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97" y="664234"/>
            <a:ext cx="9696091" cy="528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ReactiveX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713" y="1690688"/>
            <a:ext cx="7334250" cy="184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7985"/>
            <a:ext cx="105346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8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Pattern?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00600" cy="20097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95313" y="3906661"/>
            <a:ext cx="72433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Observer pattern is used when there is one-to-many relationship between objects such as if one object is modified, its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are to be notified automatically. Observer pattern falls under behavioral pattern category.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5313188"/>
            <a:ext cx="74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 </a:t>
            </a:r>
            <a:r>
              <a:rPr lang="en-US" dirty="0" err="1"/>
              <a:t>notifyDataSetChanged</a:t>
            </a:r>
            <a:r>
              <a:rPr lang="en-US" dirty="0"/>
              <a:t>() from </a:t>
            </a:r>
            <a:r>
              <a:rPr lang="en-US" dirty="0" err="1"/>
              <a:t>recyclerView</a:t>
            </a:r>
            <a:r>
              <a:rPr lang="en-US" dirty="0"/>
              <a:t>. It uses observer pattern to update 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Future?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455" y="1690688"/>
            <a:ext cx="6496050" cy="2276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30395"/>
            <a:ext cx="90392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0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cap="all" dirty="0"/>
              <a:t>THE BIG </a:t>
            </a:r>
            <a:r>
              <a:rPr lang="en-US" sz="6000" b="1" cap="all" dirty="0" smtClean="0"/>
              <a:t>PICTURE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4000" cap="all" dirty="0"/>
              <a:t>OBSERVABLES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4000" cap="all" dirty="0"/>
              <a:t>OBSERVERS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4000" cap="all" dirty="0"/>
              <a:t>SUBSCRIPTIONS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5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Observables, processes that produces data</a:t>
            </a:r>
          </a:p>
          <a:p>
            <a:r>
              <a:rPr lang="en-US" dirty="0" smtClean="0"/>
              <a:t>Observers, uses data</a:t>
            </a:r>
          </a:p>
          <a:p>
            <a:r>
              <a:rPr lang="en-US" dirty="0" smtClean="0"/>
              <a:t>Subscription, connects an observer to an observable</a:t>
            </a:r>
          </a:p>
          <a:p>
            <a:r>
              <a:rPr lang="en-US" dirty="0" smtClean="0"/>
              <a:t>Subscribe, where to execute</a:t>
            </a:r>
          </a:p>
          <a:p>
            <a:r>
              <a:rPr lang="en-US" dirty="0" smtClean="0"/>
              <a:t>Observe, where to 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982"/>
            <a:ext cx="6086475" cy="20859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100" y="2472755"/>
            <a:ext cx="3667125" cy="1809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63243"/>
            <a:ext cx="5819775" cy="34194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8100" y="3022150"/>
            <a:ext cx="3905250" cy="4191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00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9062"/>
            <a:ext cx="7181850" cy="13716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1304"/>
            <a:ext cx="5943600" cy="381952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827" y="4648183"/>
            <a:ext cx="6096000" cy="4953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4521" y="2173895"/>
            <a:ext cx="5124450" cy="1438275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75000"/>
              </a:schemeClr>
            </a:solidFill>
          </a:ln>
        </p:spPr>
      </p:pic>
      <p:cxnSp>
        <p:nvCxnSpPr>
          <p:cNvPr id="14" name="Straight Arrow Connector 13"/>
          <p:cNvCxnSpPr>
            <a:endCxn id="12" idx="1"/>
          </p:cNvCxnSpPr>
          <p:nvPr/>
        </p:nvCxnSpPr>
        <p:spPr>
          <a:xfrm flipV="1">
            <a:off x="4666891" y="2893033"/>
            <a:ext cx="2317630" cy="41572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66891" y="3308759"/>
            <a:ext cx="1911470" cy="130643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78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94" y="521762"/>
            <a:ext cx="1971675" cy="103822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cxnSp>
        <p:nvCxnSpPr>
          <p:cNvPr id="8" name="Straight Arrow Connector 7"/>
          <p:cNvCxnSpPr>
            <a:stCxn id="9" idx="3"/>
            <a:endCxn id="6" idx="1"/>
          </p:cNvCxnSpPr>
          <p:nvPr/>
        </p:nvCxnSpPr>
        <p:spPr>
          <a:xfrm flipV="1">
            <a:off x="5933536" y="1040875"/>
            <a:ext cx="2877358" cy="1523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61" y="717969"/>
            <a:ext cx="5591175" cy="6762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61" y="2271082"/>
            <a:ext cx="6667500" cy="115252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169" y="5054449"/>
            <a:ext cx="2819400" cy="2571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cxnSp>
        <p:nvCxnSpPr>
          <p:cNvPr id="16" name="Straight Arrow Connector 15"/>
          <p:cNvCxnSpPr>
            <a:stCxn id="13" idx="3"/>
            <a:endCxn id="19" idx="1"/>
          </p:cNvCxnSpPr>
          <p:nvPr/>
        </p:nvCxnSpPr>
        <p:spPr>
          <a:xfrm flipV="1">
            <a:off x="7009861" y="2831171"/>
            <a:ext cx="1781983" cy="1617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1844" y="2512083"/>
            <a:ext cx="1990725" cy="6381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361" y="4406750"/>
            <a:ext cx="6734175" cy="15525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cxnSp>
        <p:nvCxnSpPr>
          <p:cNvPr id="23" name="Straight Arrow Connector 22"/>
          <p:cNvCxnSpPr>
            <a:stCxn id="21" idx="3"/>
            <a:endCxn id="14" idx="1"/>
          </p:cNvCxnSpPr>
          <p:nvPr/>
        </p:nvCxnSpPr>
        <p:spPr>
          <a:xfrm flipV="1">
            <a:off x="7076536" y="5183037"/>
            <a:ext cx="886633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34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13029</TotalTime>
  <Words>99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RxAndroid</vt:lpstr>
      <vt:lpstr>ReactiveX?</vt:lpstr>
      <vt:lpstr>Observer Pattern? </vt:lpstr>
      <vt:lpstr>Java Future?</vt:lpstr>
      <vt:lpstr>THE BIG PICTURE</vt:lpstr>
      <vt:lpstr>Key elements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RxAndroid</dc:title>
  <dc:creator>Raviteja Gadipudi</dc:creator>
  <cp:lastModifiedBy>Raviteja Gadipudi</cp:lastModifiedBy>
  <cp:revision>29</cp:revision>
  <dcterms:created xsi:type="dcterms:W3CDTF">2016-09-13T03:46:18Z</dcterms:created>
  <dcterms:modified xsi:type="dcterms:W3CDTF">2016-09-28T20:24:55Z</dcterms:modified>
</cp:coreProperties>
</file>