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6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5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9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1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9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9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5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4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5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B237-3B7B-412C-8948-813F138F6F0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RxAndroid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Reactive Extensions for Android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ReactiveX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713" y="1690688"/>
            <a:ext cx="7334250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7985"/>
            <a:ext cx="105346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8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Pattern?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00600" cy="20097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95313" y="3906661"/>
            <a:ext cx="7243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Observer pattern is used when there is one-to-many relationship between objects such as if one object is modified, its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are to be notified automatically. Observer pattern falls under behavioral pattern category.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313188"/>
            <a:ext cx="74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</a:t>
            </a:r>
            <a:r>
              <a:rPr lang="en-US" dirty="0" err="1"/>
              <a:t>notifyDataSetChanged</a:t>
            </a:r>
            <a:r>
              <a:rPr lang="en-US" dirty="0"/>
              <a:t>() from </a:t>
            </a:r>
            <a:r>
              <a:rPr lang="en-US" dirty="0" err="1"/>
              <a:t>recyclerView</a:t>
            </a:r>
            <a:r>
              <a:rPr lang="en-US" dirty="0"/>
              <a:t>. It uses observer pattern to update 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Future?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455" y="1690688"/>
            <a:ext cx="6496050" cy="2276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0395"/>
            <a:ext cx="90392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0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10516</TotalTime>
  <Words>63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RxAndroid</vt:lpstr>
      <vt:lpstr>ReactiveX?</vt:lpstr>
      <vt:lpstr>Observer Pattern? </vt:lpstr>
      <vt:lpstr>Java Future?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RxAndroid</dc:title>
  <dc:creator>Raviteja Gadipudi</dc:creator>
  <cp:lastModifiedBy>Raviteja Gadipudi</cp:lastModifiedBy>
  <cp:revision>14</cp:revision>
  <dcterms:created xsi:type="dcterms:W3CDTF">2016-09-13T03:46:18Z</dcterms:created>
  <dcterms:modified xsi:type="dcterms:W3CDTF">2016-09-21T18:24:45Z</dcterms:modified>
</cp:coreProperties>
</file>