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B237-3B7B-412C-8948-813F138F6F03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843C-F6EE-4335-A8DB-53CF5EBE6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RxAndroid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Reactive Extensions for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ReactiveX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13" y="1690688"/>
            <a:ext cx="733425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7985"/>
            <a:ext cx="10534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8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Pattern?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00600" cy="2009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78060" y="4191332"/>
            <a:ext cx="7243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 pattern is used when there is one-to-many relationship between objects such as if one object is modified, its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are to be notified automatically. Observer pattern falls under behavioral pattern category.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10235</TotalTime>
  <Words>47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RxAndroid</vt:lpstr>
      <vt:lpstr>ReactiveX?</vt:lpstr>
      <vt:lpstr>Observer Pattern?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RxAndroid</dc:title>
  <dc:creator>Raviteja Gadipudi</dc:creator>
  <cp:lastModifiedBy>Raviteja Gadipudi</cp:lastModifiedBy>
  <cp:revision>11</cp:revision>
  <dcterms:created xsi:type="dcterms:W3CDTF">2016-09-13T03:46:18Z</dcterms:created>
  <dcterms:modified xsi:type="dcterms:W3CDTF">2016-09-20T20:13:23Z</dcterms:modified>
</cp:coreProperties>
</file>