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B237-3B7B-412C-8948-813F138F6F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RxAndroid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Reactive Extensions for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3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ReactiveX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13" y="1690688"/>
            <a:ext cx="733425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7985"/>
            <a:ext cx="10534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8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Pattern?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00600" cy="2009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5313" y="3906661"/>
            <a:ext cx="7243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 pattern is used when there is one-to-many relationship between objects such as if one object is modified, its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are to be notified automatically. Observer pattern falls under behavioral pattern category.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313188"/>
            <a:ext cx="74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</a:t>
            </a:r>
            <a:r>
              <a:rPr lang="en-US" dirty="0" err="1"/>
              <a:t>notifyDataSetChanged</a:t>
            </a:r>
            <a:r>
              <a:rPr lang="en-US" dirty="0"/>
              <a:t>() from </a:t>
            </a:r>
            <a:r>
              <a:rPr lang="en-US" dirty="0" err="1"/>
              <a:t>recyclerView</a:t>
            </a:r>
            <a:r>
              <a:rPr lang="en-US" dirty="0"/>
              <a:t>. It uses observer pattern to update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Future?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55" y="1690688"/>
            <a:ext cx="6496050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0395"/>
            <a:ext cx="90392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cap="all" dirty="0"/>
              <a:t>THE BIG </a:t>
            </a:r>
            <a:r>
              <a:rPr lang="en-US" sz="6000" b="1" cap="all" dirty="0" smtClean="0"/>
              <a:t>PICTURE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00" cap="all" dirty="0"/>
              <a:t>OBSERVABLES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000" cap="all" dirty="0"/>
              <a:t>OBSERVERS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000" cap="all" dirty="0"/>
              <a:t>SUBSCRIPTIONS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5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Observables, processes that produces data</a:t>
            </a:r>
          </a:p>
          <a:p>
            <a:r>
              <a:rPr lang="en-US" dirty="0" smtClean="0"/>
              <a:t>Observers, uses data</a:t>
            </a:r>
          </a:p>
          <a:p>
            <a:r>
              <a:rPr lang="en-US" dirty="0" smtClean="0"/>
              <a:t>Subscription, connects an observer to an observable</a:t>
            </a:r>
          </a:p>
          <a:p>
            <a:r>
              <a:rPr lang="en-US" dirty="0" smtClean="0"/>
              <a:t>Subscribe, where to execute</a:t>
            </a:r>
          </a:p>
          <a:p>
            <a:r>
              <a:rPr lang="en-US" dirty="0" smtClean="0"/>
              <a:t>Observe, where to 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82"/>
            <a:ext cx="6086475" cy="2085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00" y="2472755"/>
            <a:ext cx="3667125" cy="180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63243"/>
            <a:ext cx="5819775" cy="34194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100" y="3022150"/>
            <a:ext cx="3905250" cy="419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005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062"/>
            <a:ext cx="718185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304"/>
            <a:ext cx="5943600" cy="38195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827" y="4648183"/>
            <a:ext cx="6096000" cy="4953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521" y="2173895"/>
            <a:ext cx="5124450" cy="143827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4666891" y="2893033"/>
            <a:ext cx="2317630" cy="4157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66891" y="3308759"/>
            <a:ext cx="1911470" cy="13064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8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4" y="521762"/>
            <a:ext cx="1971675" cy="10382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8" name="Straight Arrow Connector 7"/>
          <p:cNvCxnSpPr>
            <a:stCxn id="9" idx="3"/>
            <a:endCxn id="6" idx="1"/>
          </p:cNvCxnSpPr>
          <p:nvPr/>
        </p:nvCxnSpPr>
        <p:spPr>
          <a:xfrm flipV="1">
            <a:off x="5933536" y="1040875"/>
            <a:ext cx="2877358" cy="15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1" y="717969"/>
            <a:ext cx="5591175" cy="6762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61" y="2271082"/>
            <a:ext cx="6667500" cy="11525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169" y="5054449"/>
            <a:ext cx="2819400" cy="2571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16" name="Straight Arrow Connector 15"/>
          <p:cNvCxnSpPr>
            <a:stCxn id="13" idx="3"/>
            <a:endCxn id="19" idx="1"/>
          </p:cNvCxnSpPr>
          <p:nvPr/>
        </p:nvCxnSpPr>
        <p:spPr>
          <a:xfrm flipV="1">
            <a:off x="7009861" y="2831171"/>
            <a:ext cx="1781983" cy="161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844" y="2512083"/>
            <a:ext cx="1990725" cy="6381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61" y="4406750"/>
            <a:ext cx="6734175" cy="15525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23" name="Straight Arrow Connector 22"/>
          <p:cNvCxnSpPr>
            <a:stCxn id="21" idx="3"/>
            <a:endCxn id="14" idx="1"/>
          </p:cNvCxnSpPr>
          <p:nvPr/>
        </p:nvCxnSpPr>
        <p:spPr>
          <a:xfrm flipV="1">
            <a:off x="7076536" y="5183037"/>
            <a:ext cx="886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4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13013</TotalTime>
  <Words>99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RxAndroid</vt:lpstr>
      <vt:lpstr>ReactiveX?</vt:lpstr>
      <vt:lpstr>Observer Pattern? </vt:lpstr>
      <vt:lpstr>Java Future?</vt:lpstr>
      <vt:lpstr>THE BIG PICTURE</vt:lpstr>
      <vt:lpstr>Key elements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RxAndroid</dc:title>
  <dc:creator>Raviteja Gadipudi</dc:creator>
  <cp:lastModifiedBy>Raviteja Gadipudi</cp:lastModifiedBy>
  <cp:revision>28</cp:revision>
  <dcterms:created xsi:type="dcterms:W3CDTF">2016-09-13T03:46:18Z</dcterms:created>
  <dcterms:modified xsi:type="dcterms:W3CDTF">2016-09-24T12:50:59Z</dcterms:modified>
</cp:coreProperties>
</file>