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6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5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9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1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9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9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3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5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4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5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2B237-3B7B-412C-8948-813F138F6F03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1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RxAndroid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Reactive Extensions for Android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3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RxAndroid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RxAndroid</dc:title>
  <dc:creator>Raviteja Gadipudi</dc:creator>
  <cp:lastModifiedBy>Raviteja Gadipudi</cp:lastModifiedBy>
  <cp:revision>2</cp:revision>
  <dcterms:created xsi:type="dcterms:W3CDTF">2016-09-13T03:46:18Z</dcterms:created>
  <dcterms:modified xsi:type="dcterms:W3CDTF">2016-09-13T03:56:49Z</dcterms:modified>
</cp:coreProperties>
</file>